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4" r:id="rId5"/>
    <p:sldId id="263" r:id="rId6"/>
    <p:sldId id="265" r:id="rId7"/>
    <p:sldId id="266" r:id="rId8"/>
    <p:sldId id="267" r:id="rId9"/>
    <p:sldId id="268" r:id="rId10"/>
    <p:sldId id="275" r:id="rId11"/>
    <p:sldId id="276" r:id="rId12"/>
    <p:sldId id="269" r:id="rId13"/>
    <p:sldId id="257" r:id="rId14"/>
    <p:sldId id="258" r:id="rId15"/>
    <p:sldId id="259" r:id="rId16"/>
    <p:sldId id="260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F0CC9-4CEC-4F99-9AC5-DDEF01FBEA5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18468-8B4F-4C3F-B026-EA449ABBA99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EFF0-4F0C-44B9-AFC2-59EB578114A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6529-0951-4252-B0C6-BB69DBE9030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2F3F0-3BA3-4A51-8B6F-66A7A0A705D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B543F-F64E-4B63-B9EF-2FDACC1EC1B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16128-4367-48BF-B404-862BD3DA1E0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5C2E-FCEA-4DF8-9EB7-14C7D638C69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D9AD-AF48-46E1-89D0-5C8643E872E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6BAC-4241-4296-88DC-BF7433FE7B9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73CAA-154E-4F64-B9CC-FB7398A1143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>
                <a:gamma/>
                <a:shade val="46275"/>
                <a:invGamma/>
              </a:srgbClr>
            </a:gs>
            <a:gs pos="50000">
              <a:srgbClr val="0066FF"/>
            </a:gs>
            <a:gs pos="100000">
              <a:srgbClr val="0066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DD0452-B280-4A9A-8C35-0FD47E0F41C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ikanda.cordobapedia.es/imagenes/Pino(2).jpg&amp;imgrefurl=http://wikanda.cordobapedia.es/wiki/Pino&amp;usg=__eOfTn2qE3voBHaKkCxzYIUAXVo8=&amp;h=600&amp;w=450&amp;sz=128&amp;hl=es&amp;start=3&amp;um=1&amp;tbnid=ggYVxsuPin7XMM:&amp;tbnh=135&amp;tbnw=101&amp;prev=/images?q=aciculas&amp;um=1&amp;hl=es&amp;sa=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es/imgres?imgurl=http://www.unex.es/polen/herbarium/gimnospermas/cupari8.jpg&amp;imgrefurl=http://www.unex.es/polen/herbarium/html/cupari.htm&amp;usg=__8MHRy1e8oYYEFXhDeCbRmw3GSko=&amp;h=180&amp;w=240&amp;sz=20&amp;hl=es&amp;start=6&amp;um=1&amp;tbnid=9bkK83PzyjhHgM:&amp;tbnh=83&amp;tbnw=110&amp;prev=/images?q=hojas+escuamiformes+gimnospermas&amp;um=1&amp;hl=es&amp;sa=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images.google.es/imgres?imgurl=http://www3.unileon.es/personal/wwdbvmgg/practicasconsusfotos/practica7sola/fotospractica7/hojasescuamiformes.jpg&amp;imgrefurl=http://www3.unileon.es/personal/wwdbvmgg/practica7.htm&amp;usg=__U-QZ7ZgNdNZgi5xySS7o558AH-E=&amp;h=830&amp;w=1105&amp;sz=603&amp;hl=es&amp;start=12&amp;um=1&amp;tbnid=3sNih-naUn0G4M:&amp;tbnh=113&amp;tbnw=150&amp;prev=/images?q=hojas+escuamiformes+gimnospermas&amp;um=1&amp;hl=es&amp;sa=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3.bp.blogspot.com/-74dJOk_RxiQ/UTqKHnHVTyI/AAAAAAAAANU/sLQHMInZwQ0/s1600/861995_539003272789194_115441177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04448" cy="510604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779912" y="220486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Presencia de vasos conductores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59632" y="400506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Producción de semillas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91880" y="4293096"/>
            <a:ext cx="227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ESPERMATOFITAS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duca.com/images_med/med_equisetum_arv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857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11760" y="836712"/>
            <a:ext cx="428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EQUISETOS O 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COLAS DE CABALLO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836712"/>
            <a:ext cx="652133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</a:rPr>
              <a:t>PLANTAS CON SEMILLA</a:t>
            </a:r>
          </a:p>
          <a:p>
            <a:pPr algn="ctr"/>
            <a:endParaRPr lang="es-ES" sz="2400" b="1" dirty="0" smtClean="0">
              <a:solidFill>
                <a:srgbClr val="FFFF00"/>
              </a:solidFill>
            </a:endParaRPr>
          </a:p>
          <a:p>
            <a:r>
              <a:rPr lang="es-ES" sz="2400" b="1" dirty="0" smtClean="0">
                <a:solidFill>
                  <a:srgbClr val="FFFF00"/>
                </a:solidFill>
              </a:rPr>
              <a:t>Gimnospermas: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Leñosas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Hojas pequeñas y perennes: escamas o aguja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Polinización </a:t>
            </a:r>
            <a:r>
              <a:rPr lang="es-ES" sz="2400" dirty="0" err="1" smtClean="0">
                <a:solidFill>
                  <a:srgbClr val="FFFF00"/>
                </a:solidFill>
              </a:rPr>
              <a:t>anemógama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Óvulos no incluidos en carpelos (sin fruto)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Conos: piñas femeninas</a:t>
            </a:r>
            <a:endParaRPr lang="es-ES" sz="2400" dirty="0">
              <a:solidFill>
                <a:srgbClr val="FFFF00"/>
              </a:solidFill>
            </a:endParaRPr>
          </a:p>
          <a:p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s-ES" sz="2400" b="1" dirty="0" smtClean="0">
                <a:solidFill>
                  <a:srgbClr val="FFFF00"/>
                </a:solidFill>
              </a:rPr>
              <a:t>Angiospermas: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Leñosas o herbáceas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Hojas caducas</a:t>
            </a:r>
          </a:p>
          <a:p>
            <a:r>
              <a:rPr lang="es-ES" sz="2400" dirty="0" smtClean="0">
                <a:solidFill>
                  <a:srgbClr val="FFFF00"/>
                </a:solidFill>
              </a:rPr>
              <a:t>Polinización </a:t>
            </a:r>
            <a:r>
              <a:rPr lang="es-ES" sz="2400" dirty="0" err="1" smtClean="0">
                <a:solidFill>
                  <a:srgbClr val="FFFF00"/>
                </a:solidFill>
              </a:rPr>
              <a:t>entomógama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Con flores y fruto</a:t>
            </a:r>
          </a:p>
          <a:p>
            <a:endParaRPr lang="es-E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871102" y="332656"/>
            <a:ext cx="2807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GIMNOSPERMAS</a:t>
            </a:r>
            <a:endParaRPr lang="es-ES_tradnl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://4.bp.blogspot.com/-X8-8-NUPeGc/U7nbBGDv6II/AAAAAAAAgj0/mnw3TgV8WL4/s1600/La+pi%C3%B1a,+cono+o+estrobilio+masculino+en+la+reproducci%C3%B3n+de+las+gimnospermas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428625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ojas aci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2381250" cy="1790700"/>
          </a:xfrm>
          <a:prstGeom prst="rect">
            <a:avLst/>
          </a:prstGeom>
          <a:noFill/>
        </p:spPr>
      </p:pic>
      <p:pic>
        <p:nvPicPr>
          <p:cNvPr id="3079" name="Picture 7" descr="Foto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49275"/>
            <a:ext cx="3914775" cy="6105525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00113" y="333375"/>
            <a:ext cx="259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Comic Sans MS" pitchFamily="66" charset="0"/>
              </a:rPr>
              <a:t>Hojas aciculares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24075" y="5589588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Pino piñonero</a:t>
            </a:r>
          </a:p>
        </p:txBody>
      </p:sp>
      <p:pic>
        <p:nvPicPr>
          <p:cNvPr id="3083" name="Picture 11" descr="Pino(2)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852738"/>
            <a:ext cx="1443037" cy="192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upari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1075"/>
            <a:ext cx="2093912" cy="1579563"/>
          </a:xfrm>
          <a:prstGeom prst="rect">
            <a:avLst/>
          </a:prstGeom>
          <a:noFill/>
        </p:spPr>
      </p:pic>
      <p:pic>
        <p:nvPicPr>
          <p:cNvPr id="4103" name="Picture 7" descr="hojasescuamiform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924175"/>
            <a:ext cx="2857500" cy="2152650"/>
          </a:xfrm>
          <a:prstGeom prst="rect">
            <a:avLst/>
          </a:prstGeom>
          <a:noFill/>
        </p:spPr>
      </p:pic>
      <p:pic>
        <p:nvPicPr>
          <p:cNvPr id="4105" name="Picture 9" descr="Foto69">
            <a:hlinkClick r:id="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60350"/>
            <a:ext cx="3981450" cy="6096000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00113" y="333375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Hojas escuamiformes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47900" y="5614988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Cipres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63575" y="357188"/>
            <a:ext cx="2547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Hojas alesnadas</a:t>
            </a:r>
          </a:p>
        </p:txBody>
      </p:sp>
      <p:pic>
        <p:nvPicPr>
          <p:cNvPr id="5128" name="Picture 8" descr="enebr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2114550" cy="1695450"/>
          </a:xfrm>
          <a:prstGeom prst="rect">
            <a:avLst/>
          </a:prstGeom>
          <a:noFill/>
        </p:spPr>
      </p:pic>
      <p:pic>
        <p:nvPicPr>
          <p:cNvPr id="5130" name="Picture 10" descr="Foto72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76550"/>
            <a:ext cx="6096000" cy="3981450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067175" y="2060575"/>
            <a:ext cx="119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Enebro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3575" y="357188"/>
            <a:ext cx="228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Comic Sans MS" pitchFamily="66" charset="0"/>
              </a:rPr>
              <a:t>Hojas lineares</a:t>
            </a:r>
          </a:p>
        </p:txBody>
      </p:sp>
      <p:pic>
        <p:nvPicPr>
          <p:cNvPr id="7174" name="Picture 6" descr="http://upload.wikimedia.org/wikipedia/commons/thumb/5/55/Nadelnfichtenrp.jpg/220px-Nadelnfichten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1"/>
            <a:ext cx="2448272" cy="2381501"/>
          </a:xfrm>
          <a:prstGeom prst="rect">
            <a:avLst/>
          </a:prstGeom>
          <a:noFill/>
        </p:spPr>
      </p:pic>
      <p:pic>
        <p:nvPicPr>
          <p:cNvPr id="7176" name="Picture 8" descr="http://www.revistatodo.com/nucleus/media/te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24744"/>
            <a:ext cx="4560166" cy="4176464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27984" y="5445224"/>
            <a:ext cx="856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Tejo</a:t>
            </a:r>
            <a:endParaRPr lang="es-ES_tradnl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895147" y="332656"/>
            <a:ext cx="275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ANGIOSPERMAS</a:t>
            </a:r>
            <a:endParaRPr lang="es-ES_tradnl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://2.bp.blogspot.com/_yng1evaWVps/TOKnPnYe3jI/AAAAAAAAJZo/EaLsbQCC9Bs/s1600/f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37222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xQTEhUSExIWFBUVFBcUFxUUFBQVFBQUFRQWFhQUFBQYHCggGBomHBQUITEhJSkrLi4uFx8zODMsNygtLisBCgoKDg0OGxAQGywkICUsLCwsLCwsLCwsLCwsLCwsLCwsLCwsLCwsLCwsLCwsLCwsLCwsLCwsLCwsLCwsLCwsLP/AABEIALUBEAMBIgACEQEDEQH/xAAbAAACAwEBAQAAAAAAAAAAAAAEBQIDBgABB//EADoQAAEDAwIEAwYGAgEDBQAAAAEAAhEDBCExQQUSUWFxkfAGEyKBobEUMsHR4fFCUiMzYoIHFSRTcv/EABoBAAIDAQEAAAAAAAAAAAAAAAMEAQIFAAb/xAAqEQACAgEEAgICAQQDAAAAAAAAAQIDEQQSITEFQRNRIjIUBmGRoTNxgf/aAAwDAQACEQMRAD8AQGvHrsraVyUCHH14BTYIys/CwKBzq87+vJWU68ev4St1ZeiuuVeTsjdtT16CtFUaevsk1Gq555W6nQLT2XCmtYC8y4mIB+EDb9UWvSSseIha4Ss6Kqfr1Ci8+vQTbi1mGtbUZHKYBA2OkhIKlwgXUyrlhkSi4vDLy/Hr9kLUeuY4nTJ7ZRdHhFZwkUnx1LSMdcoWG+kQog1NW06fr0E2oez9aP8ApnrqJzpiVXVs3MPxsLfER9VWUJR5aZba0Chsev4UHVSPX8Kx6FquQ5NNFSZr+vQXW9N9R3K0ST61TPgnAjVHvKnM2n/jEBzyek6N7wtNZUadEf8AGwDvkuOmpKc0vip3Yk+F/sPXRKQssfZUQDVd8m6eav4ixlFhDKYbOOYt/VMrm8wANOYnwGym+7MAfOTkzuftjst2rQ11x/GKHoVRj1EwNc/EY9fRe2n5x/C2ly+kWgOpNLQTsB8TtTiOgXtKnRcGjkaA0hwa1o2MnOsHos2XiJxs3rrIv/EnncuhZcXBFMR6+iVmoXGDn14J7x6xhheBB/MQNIJ1HRZinUyF6CuClHA4o5WAHi9jyO5hodUPSaTstESHiCirayaF5zVeEk7fx6E5adqXBmCIXvMVpL3hzSCQkFSnBhYmt0U9NLEiNjiyLWo22kqqhQJ2TKnRIHRRRobr/wBUEjFvosa3qfXkr2VO6DrOACHp1wVs0f05u/5Jf4C/A12NnO9egqDPr+kvdeubocKNPiBOqBZ/TdsW9jTKupjHm9egqXn1H8KsXjSM4VRvmysx6DUJuO18A9jMXVuB68FR+JKXU3kx62RVMLYSwjLCQ5cwkmBnwRXDOHGq5odLWHmIdH5uTUDprqei0tjwqnRy0OLv93HIBxAAxpum6NLZbyuhmnSzs5XRT7P8LIBqOBEQGzgEmSfoE3dU/roq21ZOfA/LT1so1sGfLw7rao06qWEa9NCrWBlbta9hY+S3Ghg4yETb2ds2Iphxxlxk47JXa1o+nkjXNByNf0V3pa7HmSyWs08ZPcxvTuwBDGtaOwGqHqXxc4NE8o7zzdPlKBNQxjx791Km4NbjVFVEI9IhVRXoYuui3JMududuq6hWDhylsj/uyDPQHful/JJknCufdxhokfRRKmLWMHOpMp4xwlnIalP4S0SW6gjeOhCX+z3DxUeajgCxkYOQ550B7DE+KZULo80k4Hkf3Ku4bQ91S5f+5xnqCcE/KFkW+Mh/JjJLjnP/AGKT0yViwGVbgmfNDFxzn1BBUXvUANNd1txgkh6MMBAyfL9FJ46ego0kVSZiVWTwE2gXEQG04HUIbhYl4JmP2GqOvaUwPXZQ5ORhgZIgqya2Y+y7/XAW64LhDCHbgOJaM6y6Pp9lkbvhj6UTBB3Gk9CnNN/KCd/v1UKTuccrwIOvXsQqfG4PKFdri8roQMeWpla1CV5xSxFMiJIIxvB6EjBQ1u6CiKSlyXX5cjpzvhKXstBJJRhMhD1KqR1WjjbOMmBtqy0cKjWoetXlUVXFUF6djRGH6oYrrSJXFRC8ytqGUO4oiQWcSbjKraxQdVhQ/EKWgagEvGFQXZUTcKDqkqjgmRsMlQZj10R9jVY2o01BLZzuBO5G4HRDDA9dFXSaXuXjoyw8nm08PJ9D94BpkYGIwNo26r334PUdus7dlRZ0QKLBuGNHmP6XgP8AS9bWsxTPTQjmKbLjAM/12VznDdUNYf7UmiERRwEUC1us+vmjKD8QgGyiaZCskF2hhaoc+xXi9cpwU2EudTQ8/VTY5Q4lHXgvYwYPRG1X/ABOn6oRj1OvUAaBMkmThUceUU2NsipU3d1VtKttmScepRH0FUQ6jTRjQq6bYC570o3lk7Sqs7MoStLkS45/pdzBEjwW2gBpnQKTLdrPie7A80WQAlfEXTqQiJuRR15I8X4iXt+DDNCMfJJ2lE1fy+JnyQJdCHDrgrXHvA8pulqHGSpWNSWqdKmjrGOS+0DuWoB7kxvUtcFZs5I4lD1HK4tUHU1yLYBHKHIjPdKNRi5kSYG9q4K4tUWsyhsA2ZSu/QD1hNeF2sCYS2wpcxk+sLcWNg2kGuq/mOWUx9HO/bzXkaKpWS2r/wBPP01OyWEMalIiABMACToSBGOyFqA/7D5AfuqLm/LiY237oMVCew7/AFXroyikkvR6dSWEgszP5vorGg/7N8ih6TkZSeO/burZyETOz0BJ6FEMq9Wn7/ZQA9YUuXxHzXMInkMpVgdx68VdzSljhPfxhRbI6/L9lGSfjGFRh2UZ3VNO7IwfqpiqCpzlEOthNJyjUf8AHC8pQd1YKBc7AyMY67Kc4QLCi2Tcj7Bu6Vl22+mfqiHXvKI9fwunFtcFowbXAzfcbD+PmV43OpnwwEtpVSfWEbRKC4YIeEENAGylzBVuYqtNpVEslGy/lkJVxK1MEjGvgSE+taYALjoBPyWc4p7U27me7YC4iTOgB0S1uthR+zFp6vYA2Z5midSMoW9tyDIQVvxRrdSvbv2ppxEhJ6HXfIvy4F9NqGnyG8OuIwU8ZkYXy649phziDvsvofAOJNfTBlaFWpUm0hv5lLohc0CShXUE1ua42QvvAm02wkWCigvPcomV7yoqIcgN9JUuopgQqi0KSrYtNFe07WSEYaWVZiMJHWalU1uf0K2zwjG8HtobJ6foE9s7htR3ISfeEYk6gd+yXt+Fsdv0CSXN85jw5hhwODr9N15aq6VcsoxqrHW8o2dW12b+Uan/AGI+wC8/C7kevBQ4Z7Rtq+7YaRafy4ILS46kbjIHhKeVWDTfU9D2HYZytzT6lTXBsVXqXQsp2/VFU6ACtpUZV1RsDx+y1I9DkZNgZ9fuuDOn7Kz3RP7IhtL1spyNQKKdPf8Ape8ivI6Z+y8De/koLbkUupyqDTITDlVTvupSZaMw3h1u14zqmlvUpUJqEyAOiX2lLkHc+Q7dyrw6MHPbZLTrlJNKQldFyykzqT6VYOqtJ5pOCIyOyRWzeZ5nqg+PtNq8V6TiW1DyvYTv1amXB64fmOU6x27dULR6hqTqsfK6B6a1xzCTDKTT4f0i6T85wuLFV7syI8k82mHkxm+mcKpzIKYXBDGyRPZA3FyyQcjBkxIJSsZikrclftHe+6s6jgJJ+HffwXxDiPEuXAW99u+OkgUWE9TOJnaN1j+H8C5jzPWTZStRdxzgR+KVsxHTbWqHEgfNNLT2Xe/JlaejaMZoEwtqsJr+DBIc/jRjE+fXHs65rh0W64JQ5Wd1a6lzlDurGm7sqQq+GXZSEPjeUNIJCG97srbS7Ery9of5BaldnpjinzhkW1kRTqJfTqSiGOTZ0gl7lUDlSBV1CjKHKWELzlg5zhyoNjc5Ur2oBgIf3sQvA+c1MrL2oPgQsluZnbytj5fos5WfLvmmVOpI+X6If8J8UovRmph1sIAIwVpPZ3iLnP8AdPIh0nncYOMw4k6fss08wFzXSj6abi8lo2OEso+rfhQ39z1S17y9x6JX7O8XfUmjVqycBnNuNOWYycD9E8pVqcEte1xaeUgESHTme8/Zejo1KnFG5p74ySlk8ZS5RJwoVak6besqVd/M2dSgKdaTGuY8eqZz9DysyFMd18vWisHropUmtEtOpzMGf/zphWsa78xaIGRpDSMhXzg7cee5xzEx5yPFMOF2Ekvdo0Y7nqiOF0GuY6o/Tcnp6wkl77Usoj3bWPLcwQ0OI7QNvEJW7WQjmLeCuZTe2AfcTO/aBI1+5UX1ZMQZPmlVL2jxzCmyNQHcwMHrBH2TuxuPesFQ0/dSMSQeZuZLQMx4hRHVQbwuTp7ovDQl43T5qZaRMEOxsW7g/NT4M4EwNh/SOIqFpOZMYH7KilQDHF2A4t+IaRmc91b4ISs3+wU61KSkvQy1U6FQB4nbr1/dC0a0zOACqy6TPrt80fbngu+UW317UeSDpJ6DCAgjDsSPoiabgTt1/dXVWgED0PFcouKwCb2iW+sWvA52aaO3Hgf0S2tbFgxp61Wj4o0csTrHmlrQN8oGza8xOhLHKEbyrKTlfeWsGR+U/QoZ2Aub4yGck0HULhrUs4jXDjhKbq5dMAr2yBJyvOXap3W7F0ZUrm54Gls4hOLN3MC1KSwhHcJrZWtTY8bZ9mknmINUp8ruyLoq3iTAchDWxQrvJS01u2S4KtvAYwKu5vw0QF1V+FnrmS7Kar1D1EX9Cv7NoLp3MmSr3OwkbJDk5pmQF4jUV7bJL+4i85Me5wBx6wiqVRJLqrv60TO0Y4sDo8VptYQltDXDmVfu4UQ7dWtqLoywUJU3I/hd66k/mb4EbEb/ANoIBR5oTdc/aOUmnlG6tbxj2kgyYw0jLeviVG2pcjpdiIPXeM9fl0SDgtF9V4ZTEu8gO5Oy0t/VYxzWkOfU0e4gNka421WzorJTzk3tBfO1NNBIqtc4ffQdAB1TahcACDBHTt4JVQbvyxMle1KnZed8/wCRshJRreB+EY2SL+N8Uhnu24b0GB9Fj72t8J1k7Rk/LSPFNL8yljxtr9lg1au2UfzeTRhVGC4A7OtTLCHlwIAAEEjG+NV7c8crBnIypUHKA1rgGtIAiNs6IqlaSpvs+yaXkZxeEynxw3ZGHBOP1rikadX/AKgH5mQ33jTiRGjsrvwxpMEu5oLhPX4tyvOE0OVwIx/KacZtne5lokx/a1/D+TUrfia59PPp9oVujGuaceDuHXBLCSMYAntqETcP5Wdz99kgtrl5dysaeVmJJ1kamSOmgUTxxzgW8oDmug50jt4L1sppS2i9md2EPAYIPUfWYwfCfnCIq3IaA9xjEEaz2HUrOP4o9wAw2N2jP1mFQX+fed+5UOTI+Jt8jK7ved0xDRgDp4qVPol/OiaSjOEEcUlwHBgIgrO8WBZIT1jp7oDjVvzAOG2D4FZvkZThRKUBS7Ki8GUFIko+1ZBRNO3RNOgF4yGoammjNXDyWckhU2I5XFWVqnKNFQysNV7WM4WVxl7Nel7oh92/4UltOIZjuibq/AaZ3Wcp1PiJ7o8tJC9fl6GHTlGrfcghK7kqFu8kLytUI2RJUqmtqIo69uShpymVo/RKMymnDgvB6mOJvJnrhmC5eZzWjcgL6NwmwDWwRssf7I2Xva4MYaJ+a+oUrWAtKz6FazE8Z4d7o8zfynUdO6Wgwtv7QWfNSONMrD6eCECsjhlzXq+0oOqvDGCXOMAfv2QDXxhfSPYXhApUvxDx8dQfDOrWdh1Ka0lUrZ7V17Oopds8evY24RwplrS5Rl5EvduTGfkFl3UvjxULgD3wPnqtVftJGDB1M79oWYdcS7B/Reqrgoxwj09MVCOImlsWy0DfvuvK9uocKrADJ9dZKPq528l5HzehlY90UL12OE8GeuaCFNBM76q1sk4Supejb13Xmo6S/H6mrG3KCqNtv0XVKOVi+M8dqOdytcWtGoG/YrTcM4nLWlxkubPU4InTxTNvjLoQU+2yzUlyx5w61yE8vaQFLKp4QwcnP5bbqvilz0+vX5LX8B46cbPlmjL1NrsmkvRluJMp1P8AhcAQ4gxJHxA4hw8Vi+NzZ1z7sQ3Xl5uYFu7eY6kGQtvVpMJ+LHyOvisj/wCoIYKlKmyTDObmnHxHQY2I17r0/k4KMFYuGvYPVY2qS7GPDr5lZoewyDqN2noUcwLI+zVsW1JBwRkbHxC2dOn0QtN5Kq17JPEjqdSpLD7PAP6V9FyjCljwTz+xjcE8+/1XhHMI6oZ1WB+nVe21cOIjqldQ18ct3WGUsX4suZZKYtUYKii6ovAKJkAVazBGQhn2AAwj3Ele+7Wvo/Jyp4aCQucejGcWtiShLe3jVbS4sg5AV+GdF6XS+WrnHLeDRjrcxwBWtFWut2k5V1rbkIv8GDkqNZ5Kr4m0+QFl6a4FFxSGgC63bylMq9BAv1Xi7JucnJiPYH7A0Q1hedSR5QtxTdKwnszWhgaOmTsMblaR3Ew0Q3J6nTy3WrtcnwLxlhDK7bLSDoRC+eXFi8f4kjstR+MLjJPngeS9dcRpsiqplZtMx9Oze5zWlrhJAODgEwV9io3LeZtNsQGxjQRj14LDVbkwlv8A7/Wo1RUaA8DBGhjsU9opRpcs+xnR2RhnPs2XtFxtlP4WfG8SOWYAPUnr9Ut/BGeZ/Iwn/BhaQD4jU918wuL15cS5xkuJM6mTMnb+1veH8KqtptFWq17m/wD1wWtZA5Wl0DmzOc+JWjpLZzteev8ARoaaxyseR1RuAzPMB5fT+kQeMdTHrokocB8t0Ff1oGNT0CenTGx4HY0qcizjvGS48oHnE53jZI2XbpMkkHYGOsCemVN1LOTHckqhjcqf4dcOMGrChRSQMyllMWV3hjRMYjEbEgzHrCpoMJJ7Iqnb/wA+HVTTpYtcoN8eUfROH8UBosjDeUCNCDGVTc1OaYSzg7YAa7Ya7Fu2Uca4DoJRFRGvhGNZTGM+BfUoucYAJPaf0WEv63vq7nT8LTyN/wDHBiNiZK+h8TrttxUcyr8TNW5EOO2c7jsvm1BsDHX1nded8xqE0oxZmau1PEUaP2btRJcVp2EBJOEN5WIt9xC8nKTcsiYdUYDp4+ihajY1n13CG/GHZRfdQtCjyt9SxnK/uFhfOIQxoPgrmvDRAAASipfoZ145xwgarWW6mWZdfXoiy6U+zQC67qbaspPaMcU6taEapMGF0giGtVdNiKYxQyCk00NXYj3BDVQpWUcLniFJr11zhUNqK2Mo464altxTTOo/CX3IkLkjhfRphreVoAED5KwOA3QgrHQZ8+2yut7VzjnA+RP0wF6PoW7PRV+Q6ohlB7vyzHU4n5IihRYzpPfXKruOIsaNR5/soc0jsHHhpP5n+XVVP4fTA0J8T+iEq8daEDc8d6EeYCr8hZBtS3pf5U2nMwd42PZNXcUa5vJQa2m3BLGtDQ0n/Vo/RZV9+9wkAIEXDwZDy09WyMdJRdPrvillDFOo+J5Zs6YLjGfnqPkrLghowAO5zr3K94NQApUmtcXuewOJmQJkxPQD7KnjABdyjMeW+V6ai3dBS+zc09m7EhLWeSZmR37K6nQ5ckfJNrOykEnQddoySfDVQ5BUa50SSZb1gffSPEplWRXL7NKGpS5YL7P0+c1IP+u04dzCPoU/4fw4YPUQR3QHsJa//HdWdk1HnJ/1ZgfUuT20rCcGQYgoemvcqUwcdY5VJ9Fpphg00XCgHtJkDfOfmlV1xipTrPbUE0+YxA1btBKjV4kIPKfzDI6dlnWeVpSknw16Zk26uPP2Z32xvXQykKgcHZdGSQI5Q47/ADSuyoyWhddsL6pdt4pnwZg5wSvLai53Sy/ZlSsc5ZZp7LhhLVOvw6Exta2EU4SEOenglhHZMtUtS0ICsCVouJwAkJeJWdKDicA8myY2VjKttaIOye2lAAKreTiu0tAEUcKb3Qg31cqCQ6m5EMyl1s8k4TekyAuOZRXwgaj0TePS19RSQSrBB1AiOeVXWUo4FquVEKVZ0LqdQHCvg5CKrxWlTEYH30Sm69p3H8gPYk/os60l2TJPmdFIsPQrcx9gtoTccVquOXR2Cro3Djq4nxKGIUmLmlgguqKEr16rXLooNuFXH+JVtzS5Sk1KoQZ6LQ03ioxLWx2yz6IayNPZ72g920W5DWAk/wDJnmJOgcfnE9kfwpzaxc7mw0nE5MHB8MT81jXthc0p6nX2VpLtB69ZZWtvo+gcVu2Moaguc6C1pEwSTBGw+EJZS4oxlIkE88ENb4flLtu6y1F0FFl66zyl2W0FWusl1wPG+2XuqDKdOl/yAfEXABnMckgA5k52GqSW/tRXY0MDhAOpaJOZg6Sl92EIVRaq2SXJR6mx+zSVePOrGXY0+GcTuR08FfSucarM0nIxtxASk8uW58sFKTk+Rg4RumHCROUqtXcy1PCQ0NhDaeeCMjTh9RMDc7JewgaKircKHY0WTO4tUkJVY0iSmNTIV3D7cBKXc8l0FWNtGoRz3AKAeAgLq8CClllide9CDbcyZQFerK8onKJ8eCGafhbgnFR2Fn7B0BHC7lDcSclPEKiVVHq+9rZS2vVXI4v9+rBWSl9zlcy5RlHJUKuShDUhdWuUMXqcEoHt7FgH5R5KdS2Z/qPJcuWskAywKvwxh2hLq/DGr1cqvg7Iur0OXeUMuXK8CDkz4LVMkbLlyrb+jJDL1g1QUrlyWr6BS7OaUS04XLlaREeyqug3LlyvAKyDCiKztF4uV32chhZu0Wp4XsuXJdkjprcKl9HOq5cl7OiyLSzCkx0LlyVyERRd1zCS1axlcuRYHEnFG0GYlcuR7P1JD6boCpbXK5cgLoo+wWvXKCr1yVy5Dj2WF9WqV1KoVy5NVlTyq8qVMrlytjk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4" name="AutoShape 4" descr="data:image/jpeg;base64,/9j/4AAQSkZJRgABAQAAAQABAAD/2wCEAAkGBxQTEhUSExIWFBUVFBcUFxUUFBQVFBQUFRQWFhQUFBQYHCggGBomHBQUITEhJSkrLi4uFx8zODMsNygtLisBCgoKDg0OGxAQGywkICUsLCwsLCwsLCwsLCwsLCwsLCwsLCwsLCwsLCwsLCwsLCwsLCwsLCwsLCwsLCwsLCwsLP/AABEIALUBEAMBIgACEQEDEQH/xAAbAAACAwEBAQAAAAAAAAAAAAAEBQIDBgABB//EADoQAAEDAwIEAwYGAgEDBQAAAAEAAhEDBCExQQUSUWFxkfAGEyKBobEUMsHR4fFCUiMzYoIHFSRTcv/EABoBAAIDAQEAAAAAAAAAAAAAAAMEAQIFAAb/xAAqEQACAgEEAgICAQQDAAAAAAAAAQIDEQQSITEFQRNRIjIUBmGRoTNxgf/aAAwDAQACEQMRAD8AQGvHrsraVyUCHH14BTYIys/CwKBzq87+vJWU68ev4St1ZeiuuVeTsjdtT16CtFUaevsk1Gq555W6nQLT2XCmtYC8y4mIB+EDb9UWvSSseIha4Ss6Kqfr1Ci8+vQTbi1mGtbUZHKYBA2OkhIKlwgXUyrlhkSi4vDLy/Hr9kLUeuY4nTJ7ZRdHhFZwkUnx1LSMdcoWG+kQog1NW06fr0E2oez9aP8ApnrqJzpiVXVs3MPxsLfER9VWUJR5aZba0Chsev4UHVSPX8Kx6FquQ5NNFSZr+vQXW9N9R3K0ST61TPgnAjVHvKnM2n/jEBzyek6N7wtNZUadEf8AGwDvkuOmpKc0vip3Yk+F/sPXRKQssfZUQDVd8m6eav4ixlFhDKYbOOYt/VMrm8wANOYnwGym+7MAfOTkzuftjst2rQ11x/GKHoVRj1EwNc/EY9fRe2n5x/C2ly+kWgOpNLQTsB8TtTiOgXtKnRcGjkaA0hwa1o2MnOsHos2XiJxs3rrIv/EnncuhZcXBFMR6+iVmoXGDn14J7x6xhheBB/MQNIJ1HRZinUyF6CuClHA4o5WAHi9jyO5hodUPSaTstESHiCirayaF5zVeEk7fx6E5adqXBmCIXvMVpL3hzSCQkFSnBhYmt0U9NLEiNjiyLWo22kqqhQJ2TKnRIHRRRobr/wBUEjFvosa3qfXkr2VO6DrOACHp1wVs0f05u/5Jf4C/A12NnO9egqDPr+kvdeubocKNPiBOqBZ/TdsW9jTKupjHm9egqXn1H8KsXjSM4VRvmysx6DUJuO18A9jMXVuB68FR+JKXU3kx62RVMLYSwjLCQ5cwkmBnwRXDOHGq5odLWHmIdH5uTUDprqei0tjwqnRy0OLv93HIBxAAxpum6NLZbyuhmnSzs5XRT7P8LIBqOBEQGzgEmSfoE3dU/roq21ZOfA/LT1so1sGfLw7rao06qWEa9NCrWBlbta9hY+S3Ghg4yETb2ds2Iphxxlxk47JXa1o+nkjXNByNf0V3pa7HmSyWs08ZPcxvTuwBDGtaOwGqHqXxc4NE8o7zzdPlKBNQxjx791Km4NbjVFVEI9IhVRXoYuui3JMududuq6hWDhylsj/uyDPQHful/JJknCufdxhokfRRKmLWMHOpMp4xwlnIalP4S0SW6gjeOhCX+z3DxUeajgCxkYOQ550B7DE+KZULo80k4Hkf3Ku4bQ91S5f+5xnqCcE/KFkW+Mh/JjJLjnP/AGKT0yViwGVbgmfNDFxzn1BBUXvUANNd1txgkh6MMBAyfL9FJ46ego0kVSZiVWTwE2gXEQG04HUIbhYl4JmP2GqOvaUwPXZQ5ORhgZIgqya2Y+y7/XAW64LhDCHbgOJaM6y6Pp9lkbvhj6UTBB3Gk9CnNN/KCd/v1UKTuccrwIOvXsQqfG4PKFdri8roQMeWpla1CV5xSxFMiJIIxvB6EjBQ1u6CiKSlyXX5cjpzvhKXstBJJRhMhD1KqR1WjjbOMmBtqy0cKjWoetXlUVXFUF6djRGH6oYrrSJXFRC8ytqGUO4oiQWcSbjKraxQdVhQ/EKWgagEvGFQXZUTcKDqkqjgmRsMlQZj10R9jVY2o01BLZzuBO5G4HRDDA9dFXSaXuXjoyw8nm08PJ9D94BpkYGIwNo26r334PUdus7dlRZ0QKLBuGNHmP6XgP8AS9bWsxTPTQjmKbLjAM/12VznDdUNYf7UmiERRwEUC1us+vmjKD8QgGyiaZCskF2hhaoc+xXi9cpwU2EudTQ8/VTY5Q4lHXgvYwYPRG1X/ABOn6oRj1OvUAaBMkmThUceUU2NsipU3d1VtKttmScepRH0FUQ6jTRjQq6bYC570o3lk7Sqs7MoStLkS45/pdzBEjwW2gBpnQKTLdrPie7A80WQAlfEXTqQiJuRR15I8X4iXt+DDNCMfJJ2lE1fy+JnyQJdCHDrgrXHvA8pulqHGSpWNSWqdKmjrGOS+0DuWoB7kxvUtcFZs5I4lD1HK4tUHU1yLYBHKHIjPdKNRi5kSYG9q4K4tUWsyhsA2ZSu/QD1hNeF2sCYS2wpcxk+sLcWNg2kGuq/mOWUx9HO/bzXkaKpWS2r/wBPP01OyWEMalIiABMACToSBGOyFqA/7D5AfuqLm/LiY237oMVCew7/AFXroyikkvR6dSWEgszP5vorGg/7N8ih6TkZSeO/burZyETOz0BJ6FEMq9Wn7/ZQA9YUuXxHzXMInkMpVgdx68VdzSljhPfxhRbI6/L9lGSfjGFRh2UZ3VNO7IwfqpiqCpzlEOthNJyjUf8AHC8pQd1YKBc7AyMY67Kc4QLCi2Tcj7Bu6Vl22+mfqiHXvKI9fwunFtcFowbXAzfcbD+PmV43OpnwwEtpVSfWEbRKC4YIeEENAGylzBVuYqtNpVEslGy/lkJVxK1MEjGvgSE+taYALjoBPyWc4p7U27me7YC4iTOgB0S1uthR+zFp6vYA2Z5midSMoW9tyDIQVvxRrdSvbv2ppxEhJ6HXfIvy4F9NqGnyG8OuIwU8ZkYXy649phziDvsvofAOJNfTBlaFWpUm0hv5lLohc0CShXUE1ua42QvvAm02wkWCigvPcomV7yoqIcgN9JUuopgQqi0KSrYtNFe07WSEYaWVZiMJHWalU1uf0K2zwjG8HtobJ6foE9s7htR3ISfeEYk6gd+yXt+Fsdv0CSXN85jw5hhwODr9N15aq6VcsoxqrHW8o2dW12b+Uan/AGI+wC8/C7kevBQ4Z7Rtq+7YaRafy4ILS46kbjIHhKeVWDTfU9D2HYZytzT6lTXBsVXqXQsp2/VFU6ACtpUZV1RsDx+y1I9DkZNgZ9fuuDOn7Kz3RP7IhtL1spyNQKKdPf8Ape8ivI6Z+y8De/koLbkUupyqDTITDlVTvupSZaMw3h1u14zqmlvUpUJqEyAOiX2lLkHc+Q7dyrw6MHPbZLTrlJNKQldFyykzqT6VYOqtJ5pOCIyOyRWzeZ5nqg+PtNq8V6TiW1DyvYTv1amXB64fmOU6x27dULR6hqTqsfK6B6a1xzCTDKTT4f0i6T85wuLFV7syI8k82mHkxm+mcKpzIKYXBDGyRPZA3FyyQcjBkxIJSsZikrclftHe+6s6jgJJ+HffwXxDiPEuXAW99u+OkgUWE9TOJnaN1j+H8C5jzPWTZStRdxzgR+KVsxHTbWqHEgfNNLT2Xe/JlaejaMZoEwtqsJr+DBIc/jRjE+fXHs65rh0W64JQ5Wd1a6lzlDurGm7sqQq+GXZSEPjeUNIJCG97srbS7Ery9of5BaldnpjinzhkW1kRTqJfTqSiGOTZ0gl7lUDlSBV1CjKHKWELzlg5zhyoNjc5Ur2oBgIf3sQvA+c1MrL2oPgQsluZnbytj5fos5WfLvmmVOpI+X6If8J8UovRmph1sIAIwVpPZ3iLnP8AdPIh0nncYOMw4k6fss08wFzXSj6abi8lo2OEso+rfhQ39z1S17y9x6JX7O8XfUmjVqycBnNuNOWYycD9E8pVqcEte1xaeUgESHTme8/Zejo1KnFG5p74ySlk8ZS5RJwoVak6besqVd/M2dSgKdaTGuY8eqZz9DysyFMd18vWisHropUmtEtOpzMGf/zphWsa78xaIGRpDSMhXzg7cee5xzEx5yPFMOF2Ekvdo0Y7nqiOF0GuY6o/Tcnp6wkl77Usoj3bWPLcwQ0OI7QNvEJW7WQjmLeCuZTe2AfcTO/aBI1+5UX1ZMQZPmlVL2jxzCmyNQHcwMHrBH2TuxuPesFQ0/dSMSQeZuZLQMx4hRHVQbwuTp7ovDQl43T5qZaRMEOxsW7g/NT4M4EwNh/SOIqFpOZMYH7KilQDHF2A4t+IaRmc91b4ISs3+wU61KSkvQy1U6FQB4nbr1/dC0a0zOACqy6TPrt80fbngu+UW317UeSDpJ6DCAgjDsSPoiabgTt1/dXVWgED0PFcouKwCb2iW+sWvA52aaO3Hgf0S2tbFgxp61Wj4o0csTrHmlrQN8oGza8xOhLHKEbyrKTlfeWsGR+U/QoZ2Aub4yGck0HULhrUs4jXDjhKbq5dMAr2yBJyvOXap3W7F0ZUrm54Gls4hOLN3MC1KSwhHcJrZWtTY8bZ9mknmINUp8ruyLoq3iTAchDWxQrvJS01u2S4KtvAYwKu5vw0QF1V+FnrmS7Kar1D1EX9Cv7NoLp3MmSr3OwkbJDk5pmQF4jUV7bJL+4i85Me5wBx6wiqVRJLqrv60TO0Y4sDo8VptYQltDXDmVfu4UQ7dWtqLoywUJU3I/hd66k/mb4EbEb/ANoIBR5oTdc/aOUmnlG6tbxj2kgyYw0jLeviVG2pcjpdiIPXeM9fl0SDgtF9V4ZTEu8gO5Oy0t/VYxzWkOfU0e4gNka421WzorJTzk3tBfO1NNBIqtc4ffQdAB1TahcACDBHTt4JVQbvyxMle1KnZed8/wCRshJRreB+EY2SL+N8Uhnu24b0GB9Fj72t8J1k7Rk/LSPFNL8yljxtr9lg1au2UfzeTRhVGC4A7OtTLCHlwIAAEEjG+NV7c8crBnIypUHKA1rgGtIAiNs6IqlaSpvs+yaXkZxeEynxw3ZGHBOP1rikadX/AKgH5mQ33jTiRGjsrvwxpMEu5oLhPX4tyvOE0OVwIx/KacZtne5lokx/a1/D+TUrfia59PPp9oVujGuaceDuHXBLCSMYAntqETcP5Wdz99kgtrl5dysaeVmJJ1kamSOmgUTxxzgW8oDmug50jt4L1sppS2i9md2EPAYIPUfWYwfCfnCIq3IaA9xjEEaz2HUrOP4o9wAw2N2jP1mFQX+fed+5UOTI+Jt8jK7ved0xDRgDp4qVPol/OiaSjOEEcUlwHBgIgrO8WBZIT1jp7oDjVvzAOG2D4FZvkZThRKUBS7Ki8GUFIko+1ZBRNO3RNOgF4yGoammjNXDyWckhU2I5XFWVqnKNFQysNV7WM4WVxl7Nel7oh92/4UltOIZjuibq/AaZ3Wcp1PiJ7o8tJC9fl6GHTlGrfcghK7kqFu8kLytUI2RJUqmtqIo69uShpymVo/RKMymnDgvB6mOJvJnrhmC5eZzWjcgL6NwmwDWwRssf7I2Xva4MYaJ+a+oUrWAtKz6FazE8Z4d7o8zfynUdO6Wgwtv7QWfNSONMrD6eCECsjhlzXq+0oOqvDGCXOMAfv2QDXxhfSPYXhApUvxDx8dQfDOrWdh1Ka0lUrZ7V17Oopds8evY24RwplrS5Rl5EvduTGfkFl3UvjxULgD3wPnqtVftJGDB1M79oWYdcS7B/Reqrgoxwj09MVCOImlsWy0DfvuvK9uocKrADJ9dZKPq528l5HzehlY90UL12OE8GeuaCFNBM76q1sk4Supejb13Xmo6S/H6mrG3KCqNtv0XVKOVi+M8dqOdytcWtGoG/YrTcM4nLWlxkubPU4InTxTNvjLoQU+2yzUlyx5w61yE8vaQFLKp4QwcnP5bbqvilz0+vX5LX8B46cbPlmjL1NrsmkvRluJMp1P8AhcAQ4gxJHxA4hw8Vi+NzZ1z7sQ3Xl5uYFu7eY6kGQtvVpMJ+LHyOvisj/wCoIYKlKmyTDObmnHxHQY2I17r0/k4KMFYuGvYPVY2qS7GPDr5lZoewyDqN2noUcwLI+zVsW1JBwRkbHxC2dOn0QtN5Kq17JPEjqdSpLD7PAP6V9FyjCljwTz+xjcE8+/1XhHMI6oZ1WB+nVe21cOIjqldQ18ct3WGUsX4suZZKYtUYKii6ovAKJkAVazBGQhn2AAwj3Ele+7Wvo/Jyp4aCQucejGcWtiShLe3jVbS4sg5AV+GdF6XS+WrnHLeDRjrcxwBWtFWut2k5V1rbkIv8GDkqNZ5Kr4m0+QFl6a4FFxSGgC63bylMq9BAv1Xi7JucnJiPYH7A0Q1hedSR5QtxTdKwnszWhgaOmTsMblaR3Ew0Q3J6nTy3WrtcnwLxlhDK7bLSDoRC+eXFi8f4kjstR+MLjJPngeS9dcRpsiqplZtMx9Oze5zWlrhJAODgEwV9io3LeZtNsQGxjQRj14LDVbkwlv8A7/Wo1RUaA8DBGhjsU9opRpcs+xnR2RhnPs2XtFxtlP4WfG8SOWYAPUnr9Ut/BGeZ/Iwn/BhaQD4jU918wuL15cS5xkuJM6mTMnb+1veH8KqtptFWq17m/wD1wWtZA5Wl0DmzOc+JWjpLZzteev8ARoaaxyseR1RuAzPMB5fT+kQeMdTHrokocB8t0Ff1oGNT0CenTGx4HY0qcizjvGS48oHnE53jZI2XbpMkkHYGOsCemVN1LOTHckqhjcqf4dcOMGrChRSQMyllMWV3hjRMYjEbEgzHrCpoMJJ7Iqnb/wA+HVTTpYtcoN8eUfROH8UBosjDeUCNCDGVTc1OaYSzg7YAa7Ya7Fu2Uca4DoJRFRGvhGNZTGM+BfUoucYAJPaf0WEv63vq7nT8LTyN/wDHBiNiZK+h8TrttxUcyr8TNW5EOO2c7jsvm1BsDHX1nded8xqE0oxZmau1PEUaP2btRJcVp2EBJOEN5WIt9xC8nKTcsiYdUYDp4+ihajY1n13CG/GHZRfdQtCjyt9SxnK/uFhfOIQxoPgrmvDRAAASipfoZ145xwgarWW6mWZdfXoiy6U+zQC67qbaspPaMcU6taEapMGF0giGtVdNiKYxQyCk00NXYj3BDVQpWUcLniFJr11zhUNqK2Mo464altxTTOo/CX3IkLkjhfRphreVoAED5KwOA3QgrHQZ8+2yut7VzjnA+RP0wF6PoW7PRV+Q6ohlB7vyzHU4n5IihRYzpPfXKruOIsaNR5/soc0jsHHhpP5n+XVVP4fTA0J8T+iEq8daEDc8d6EeYCr8hZBtS3pf5U2nMwd42PZNXcUa5vJQa2m3BLGtDQ0n/Vo/RZV9+9wkAIEXDwZDy09WyMdJRdPrvillDFOo+J5Zs6YLjGfnqPkrLghowAO5zr3K94NQApUmtcXuewOJmQJkxPQD7KnjABdyjMeW+V6ai3dBS+zc09m7EhLWeSZmR37K6nQ5ckfJNrOykEnQddoySfDVQ5BUa50SSZb1gffSPEplWRXL7NKGpS5YL7P0+c1IP+u04dzCPoU/4fw4YPUQR3QHsJa//HdWdk1HnJ/1ZgfUuT20rCcGQYgoemvcqUwcdY5VJ9Fpphg00XCgHtJkDfOfmlV1xipTrPbUE0+YxA1btBKjV4kIPKfzDI6dlnWeVpSknw16Zk26uPP2Z32xvXQykKgcHZdGSQI5Q47/ADSuyoyWhddsL6pdt4pnwZg5wSvLai53Sy/ZlSsc5ZZp7LhhLVOvw6Exta2EU4SEOenglhHZMtUtS0ICsCVouJwAkJeJWdKDicA8myY2VjKttaIOye2lAAKreTiu0tAEUcKb3Qg31cqCQ6m5EMyl1s8k4TekyAuOZRXwgaj0TePS19RSQSrBB1AiOeVXWUo4FquVEKVZ0LqdQHCvg5CKrxWlTEYH30Sm69p3H8gPYk/os60l2TJPmdFIsPQrcx9gtoTccVquOXR2Cro3Djq4nxKGIUmLmlgguqKEr16rXLooNuFXH+JVtzS5Sk1KoQZ6LQ03ioxLWx2yz6IayNPZ72g920W5DWAk/wDJnmJOgcfnE9kfwpzaxc7mw0nE5MHB8MT81jXthc0p6nX2VpLtB69ZZWtvo+gcVu2Moaguc6C1pEwSTBGw+EJZS4oxlIkE88ENb4flLtu6y1F0FFl66zyl2W0FWusl1wPG+2XuqDKdOl/yAfEXABnMckgA5k52GqSW/tRXY0MDhAOpaJOZg6Sl92EIVRaq2SXJR6mx+zSVePOrGXY0+GcTuR08FfSucarM0nIxtxASk8uW58sFKTk+Rg4RumHCROUqtXcy1PCQ0NhDaeeCMjTh9RMDc7JewgaKircKHY0WTO4tUkJVY0iSmNTIV3D7cBKXc8l0FWNtGoRz3AKAeAgLq8CClllide9CDbcyZQFerK8onKJ8eCGafhbgnFR2Fn7B0BHC7lDcSclPEKiVVHq+9rZS2vVXI4v9+rBWSl9zlcy5RlHJUKuShDUhdWuUMXqcEoHt7FgH5R5KdS2Z/qPJcuWskAywKvwxh2hLq/DGr1cqvg7Iur0OXeUMuXK8CDkz4LVMkbLlyrb+jJDL1g1QUrlyWr6BS7OaUS04XLlaREeyqug3LlyvAKyDCiKztF4uV32chhZu0Wp4XsuXJdkjprcKl9HOq5cl7OiyLSzCkx0LlyVyERRd1zCS1axlcuRYHEnFG0GYlcuR7P1JD6boCpbXK5cgLoo+wWvXKCr1yVy5Dj2WF9WqV1KoVy5NVlTyq8qVMrlytjk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6" name="AutoShape 6" descr="data:image/jpeg;base64,/9j/4AAQSkZJRgABAQAAAQABAAD/2wCEAAkGBxQTEhUSExIWFBUVFBcUFxUUFBQVFBQUFRQWFhQUFBQYHCggGBomHBQUITEhJSkrLi4uFx8zODMsNygtLisBCgoKDg0OGxAQGywkICUsLCwsLCwsLCwsLCwsLCwsLCwsLCwsLCwsLCwsLCwsLCwsLCwsLCwsLCwsLCwsLCwsLP/AABEIALUBEAMBIgACEQEDEQH/xAAbAAACAwEBAQAAAAAAAAAAAAAEBQIDBgABB//EADoQAAEDAwIEAwYGAgEDBQAAAAEAAhEDBCExQQUSUWFxkfAGEyKBobEUMsHR4fFCUiMzYoIHFSRTcv/EABoBAAIDAQEAAAAAAAAAAAAAAAMEAQIFAAb/xAAqEQACAgEEAgICAQQDAAAAAAAAAQIDEQQSITEFQRNRIjIUBmGRoTNxgf/aAAwDAQACEQMRAD8AQGvHrsraVyUCHH14BTYIys/CwKBzq87+vJWU68ev4St1ZeiuuVeTsjdtT16CtFUaevsk1Gq555W6nQLT2XCmtYC8y4mIB+EDb9UWvSSseIha4Ss6Kqfr1Ci8+vQTbi1mGtbUZHKYBA2OkhIKlwgXUyrlhkSi4vDLy/Hr9kLUeuY4nTJ7ZRdHhFZwkUnx1LSMdcoWG+kQog1NW06fr0E2oez9aP8ApnrqJzpiVXVs3MPxsLfER9VWUJR5aZba0Chsev4UHVSPX8Kx6FquQ5NNFSZr+vQXW9N9R3K0ST61TPgnAjVHvKnM2n/jEBzyek6N7wtNZUadEf8AGwDvkuOmpKc0vip3Yk+F/sPXRKQssfZUQDVd8m6eav4ixlFhDKYbOOYt/VMrm8wANOYnwGym+7MAfOTkzuftjst2rQ11x/GKHoVRj1EwNc/EY9fRe2n5x/C2ly+kWgOpNLQTsB8TtTiOgXtKnRcGjkaA0hwa1o2MnOsHos2XiJxs3rrIv/EnncuhZcXBFMR6+iVmoXGDn14J7x6xhheBB/MQNIJ1HRZinUyF6CuClHA4o5WAHi9jyO5hodUPSaTstESHiCirayaF5zVeEk7fx6E5adqXBmCIXvMVpL3hzSCQkFSnBhYmt0U9NLEiNjiyLWo22kqqhQJ2TKnRIHRRRobr/wBUEjFvosa3qfXkr2VO6DrOACHp1wVs0f05u/5Jf4C/A12NnO9egqDPr+kvdeubocKNPiBOqBZ/TdsW9jTKupjHm9egqXn1H8KsXjSM4VRvmysx6DUJuO18A9jMXVuB68FR+JKXU3kx62RVMLYSwjLCQ5cwkmBnwRXDOHGq5odLWHmIdH5uTUDprqei0tjwqnRy0OLv93HIBxAAxpum6NLZbyuhmnSzs5XRT7P8LIBqOBEQGzgEmSfoE3dU/roq21ZOfA/LT1so1sGfLw7rao06qWEa9NCrWBlbta9hY+S3Ghg4yETb2ds2Iphxxlxk47JXa1o+nkjXNByNf0V3pa7HmSyWs08ZPcxvTuwBDGtaOwGqHqXxc4NE8o7zzdPlKBNQxjx791Km4NbjVFVEI9IhVRXoYuui3JMududuq6hWDhylsj/uyDPQHful/JJknCufdxhokfRRKmLWMHOpMp4xwlnIalP4S0SW6gjeOhCX+z3DxUeajgCxkYOQ550B7DE+KZULo80k4Hkf3Ku4bQ91S5f+5xnqCcE/KFkW+Mh/JjJLjnP/AGKT0yViwGVbgmfNDFxzn1BBUXvUANNd1txgkh6MMBAyfL9FJ46ego0kVSZiVWTwE2gXEQG04HUIbhYl4JmP2GqOvaUwPXZQ5ORhgZIgqya2Y+y7/XAW64LhDCHbgOJaM6y6Pp9lkbvhj6UTBB3Gk9CnNN/KCd/v1UKTuccrwIOvXsQqfG4PKFdri8roQMeWpla1CV5xSxFMiJIIxvB6EjBQ1u6CiKSlyXX5cjpzvhKXstBJJRhMhD1KqR1WjjbOMmBtqy0cKjWoetXlUVXFUF6djRGH6oYrrSJXFRC8ytqGUO4oiQWcSbjKraxQdVhQ/EKWgagEvGFQXZUTcKDqkqjgmRsMlQZj10R9jVY2o01BLZzuBO5G4HRDDA9dFXSaXuXjoyw8nm08PJ9D94BpkYGIwNo26r334PUdus7dlRZ0QKLBuGNHmP6XgP8AS9bWsxTPTQjmKbLjAM/12VznDdUNYf7UmiERRwEUC1us+vmjKD8QgGyiaZCskF2hhaoc+xXi9cpwU2EudTQ8/VTY5Q4lHXgvYwYPRG1X/ABOn6oRj1OvUAaBMkmThUceUU2NsipU3d1VtKttmScepRH0FUQ6jTRjQq6bYC570o3lk7Sqs7MoStLkS45/pdzBEjwW2gBpnQKTLdrPie7A80WQAlfEXTqQiJuRR15I8X4iXt+DDNCMfJJ2lE1fy+JnyQJdCHDrgrXHvA8pulqHGSpWNSWqdKmjrGOS+0DuWoB7kxvUtcFZs5I4lD1HK4tUHU1yLYBHKHIjPdKNRi5kSYG9q4K4tUWsyhsA2ZSu/QD1hNeF2sCYS2wpcxk+sLcWNg2kGuq/mOWUx9HO/bzXkaKpWS2r/wBPP01OyWEMalIiABMACToSBGOyFqA/7D5AfuqLm/LiY237oMVCew7/AFXroyikkvR6dSWEgszP5vorGg/7N8ih6TkZSeO/burZyETOz0BJ6FEMq9Wn7/ZQA9YUuXxHzXMInkMpVgdx68VdzSljhPfxhRbI6/L9lGSfjGFRh2UZ3VNO7IwfqpiqCpzlEOthNJyjUf8AHC8pQd1YKBc7AyMY67Kc4QLCi2Tcj7Bu6Vl22+mfqiHXvKI9fwunFtcFowbXAzfcbD+PmV43OpnwwEtpVSfWEbRKC4YIeEENAGylzBVuYqtNpVEslGy/lkJVxK1MEjGvgSE+taYALjoBPyWc4p7U27me7YC4iTOgB0S1uthR+zFp6vYA2Z5midSMoW9tyDIQVvxRrdSvbv2ppxEhJ6HXfIvy4F9NqGnyG8OuIwU8ZkYXy649phziDvsvofAOJNfTBlaFWpUm0hv5lLohc0CShXUE1ua42QvvAm02wkWCigvPcomV7yoqIcgN9JUuopgQqi0KSrYtNFe07WSEYaWVZiMJHWalU1uf0K2zwjG8HtobJ6foE9s7htR3ISfeEYk6gd+yXt+Fsdv0CSXN85jw5hhwODr9N15aq6VcsoxqrHW8o2dW12b+Uan/AGI+wC8/C7kevBQ4Z7Rtq+7YaRafy4ILS46kbjIHhKeVWDTfU9D2HYZytzT6lTXBsVXqXQsp2/VFU6ACtpUZV1RsDx+y1I9DkZNgZ9fuuDOn7Kz3RP7IhtL1spyNQKKdPf8Ape8ivI6Z+y8De/koLbkUupyqDTITDlVTvupSZaMw3h1u14zqmlvUpUJqEyAOiX2lLkHc+Q7dyrw6MHPbZLTrlJNKQldFyykzqT6VYOqtJ5pOCIyOyRWzeZ5nqg+PtNq8V6TiW1DyvYTv1amXB64fmOU6x27dULR6hqTqsfK6B6a1xzCTDKTT4f0i6T85wuLFV7syI8k82mHkxm+mcKpzIKYXBDGyRPZA3FyyQcjBkxIJSsZikrclftHe+6s6jgJJ+HffwXxDiPEuXAW99u+OkgUWE9TOJnaN1j+H8C5jzPWTZStRdxzgR+KVsxHTbWqHEgfNNLT2Xe/JlaejaMZoEwtqsJr+DBIc/jRjE+fXHs65rh0W64JQ5Wd1a6lzlDurGm7sqQq+GXZSEPjeUNIJCG97srbS7Ery9of5BaldnpjinzhkW1kRTqJfTqSiGOTZ0gl7lUDlSBV1CjKHKWELzlg5zhyoNjc5Ur2oBgIf3sQvA+c1MrL2oPgQsluZnbytj5fos5WfLvmmVOpI+X6If8J8UovRmph1sIAIwVpPZ3iLnP8AdPIh0nncYOMw4k6fss08wFzXSj6abi8lo2OEso+rfhQ39z1S17y9x6JX7O8XfUmjVqycBnNuNOWYycD9E8pVqcEte1xaeUgESHTme8/Zejo1KnFG5p74ySlk8ZS5RJwoVak6besqVd/M2dSgKdaTGuY8eqZz9DysyFMd18vWisHropUmtEtOpzMGf/zphWsa78xaIGRpDSMhXzg7cee5xzEx5yPFMOF2Ekvdo0Y7nqiOF0GuY6o/Tcnp6wkl77Usoj3bWPLcwQ0OI7QNvEJW7WQjmLeCuZTe2AfcTO/aBI1+5UX1ZMQZPmlVL2jxzCmyNQHcwMHrBH2TuxuPesFQ0/dSMSQeZuZLQMx4hRHVQbwuTp7ovDQl43T5qZaRMEOxsW7g/NT4M4EwNh/SOIqFpOZMYH7KilQDHF2A4t+IaRmc91b4ISs3+wU61KSkvQy1U6FQB4nbr1/dC0a0zOACqy6TPrt80fbngu+UW317UeSDpJ6DCAgjDsSPoiabgTt1/dXVWgED0PFcouKwCb2iW+sWvA52aaO3Hgf0S2tbFgxp61Wj4o0csTrHmlrQN8oGza8xOhLHKEbyrKTlfeWsGR+U/QoZ2Aub4yGck0HULhrUs4jXDjhKbq5dMAr2yBJyvOXap3W7F0ZUrm54Gls4hOLN3MC1KSwhHcJrZWtTY8bZ9mknmINUp8ruyLoq3iTAchDWxQrvJS01u2S4KtvAYwKu5vw0QF1V+FnrmS7Kar1D1EX9Cv7NoLp3MmSr3OwkbJDk5pmQF4jUV7bJL+4i85Me5wBx6wiqVRJLqrv60TO0Y4sDo8VptYQltDXDmVfu4UQ7dWtqLoywUJU3I/hd66k/mb4EbEb/ANoIBR5oTdc/aOUmnlG6tbxj2kgyYw0jLeviVG2pcjpdiIPXeM9fl0SDgtF9V4ZTEu8gO5Oy0t/VYxzWkOfU0e4gNka421WzorJTzk3tBfO1NNBIqtc4ffQdAB1TahcACDBHTt4JVQbvyxMle1KnZed8/wCRshJRreB+EY2SL+N8Uhnu24b0GB9Fj72t8J1k7Rk/LSPFNL8yljxtr9lg1au2UfzeTRhVGC4A7OtTLCHlwIAAEEjG+NV7c8crBnIypUHKA1rgGtIAiNs6IqlaSpvs+yaXkZxeEynxw3ZGHBOP1rikadX/AKgH5mQ33jTiRGjsrvwxpMEu5oLhPX4tyvOE0OVwIx/KacZtne5lokx/a1/D+TUrfia59PPp9oVujGuaceDuHXBLCSMYAntqETcP5Wdz99kgtrl5dysaeVmJJ1kamSOmgUTxxzgW8oDmug50jt4L1sppS2i9md2EPAYIPUfWYwfCfnCIq3IaA9xjEEaz2HUrOP4o9wAw2N2jP1mFQX+fed+5UOTI+Jt8jK7ved0xDRgDp4qVPol/OiaSjOEEcUlwHBgIgrO8WBZIT1jp7oDjVvzAOG2D4FZvkZThRKUBS7Ki8GUFIko+1ZBRNO3RNOgF4yGoammjNXDyWckhU2I5XFWVqnKNFQysNV7WM4WVxl7Nel7oh92/4UltOIZjuibq/AaZ3Wcp1PiJ7o8tJC9fl6GHTlGrfcghK7kqFu8kLytUI2RJUqmtqIo69uShpymVo/RKMymnDgvB6mOJvJnrhmC5eZzWjcgL6NwmwDWwRssf7I2Xva4MYaJ+a+oUrWAtKz6FazE8Z4d7o8zfynUdO6Wgwtv7QWfNSONMrD6eCECsjhlzXq+0oOqvDGCXOMAfv2QDXxhfSPYXhApUvxDx8dQfDOrWdh1Ka0lUrZ7V17Oopds8evY24RwplrS5Rl5EvduTGfkFl3UvjxULgD3wPnqtVftJGDB1M79oWYdcS7B/Reqrgoxwj09MVCOImlsWy0DfvuvK9uocKrADJ9dZKPq528l5HzehlY90UL12OE8GeuaCFNBM76q1sk4Supejb13Xmo6S/H6mrG3KCqNtv0XVKOVi+M8dqOdytcWtGoG/YrTcM4nLWlxkubPU4InTxTNvjLoQU+2yzUlyx5w61yE8vaQFLKp4QwcnP5bbqvilz0+vX5LX8B46cbPlmjL1NrsmkvRluJMp1P8AhcAQ4gxJHxA4hw8Vi+NzZ1z7sQ3Xl5uYFu7eY6kGQtvVpMJ+LHyOvisj/wCoIYKlKmyTDObmnHxHQY2I17r0/k4KMFYuGvYPVY2qS7GPDr5lZoewyDqN2noUcwLI+zVsW1JBwRkbHxC2dOn0QtN5Kq17JPEjqdSpLD7PAP6V9FyjCljwTz+xjcE8+/1XhHMI6oZ1WB+nVe21cOIjqldQ18ct3WGUsX4suZZKYtUYKii6ovAKJkAVazBGQhn2AAwj3Ele+7Wvo/Jyp4aCQucejGcWtiShLe3jVbS4sg5AV+GdF6XS+WrnHLeDRjrcxwBWtFWut2k5V1rbkIv8GDkqNZ5Kr4m0+QFl6a4FFxSGgC63bylMq9BAv1Xi7JucnJiPYH7A0Q1hedSR5QtxTdKwnszWhgaOmTsMblaR3Ew0Q3J6nTy3WrtcnwLxlhDK7bLSDoRC+eXFi8f4kjstR+MLjJPngeS9dcRpsiqplZtMx9Oze5zWlrhJAODgEwV9io3LeZtNsQGxjQRj14LDVbkwlv8A7/Wo1RUaA8DBGhjsU9opRpcs+xnR2RhnPs2XtFxtlP4WfG8SOWYAPUnr9Ut/BGeZ/Iwn/BhaQD4jU918wuL15cS5xkuJM6mTMnb+1veH8KqtptFWq17m/wD1wWtZA5Wl0DmzOc+JWjpLZzteev8ARoaaxyseR1RuAzPMB5fT+kQeMdTHrokocB8t0Ff1oGNT0CenTGx4HY0qcizjvGS48oHnE53jZI2XbpMkkHYGOsCemVN1LOTHckqhjcqf4dcOMGrChRSQMyllMWV3hjRMYjEbEgzHrCpoMJJ7Iqnb/wA+HVTTpYtcoN8eUfROH8UBosjDeUCNCDGVTc1OaYSzg7YAa7Ya7Fu2Uca4DoJRFRGvhGNZTGM+BfUoucYAJPaf0WEv63vq7nT8LTyN/wDHBiNiZK+h8TrttxUcyr8TNW5EOO2c7jsvm1BsDHX1nded8xqE0oxZmau1PEUaP2btRJcVp2EBJOEN5WIt9xC8nKTcsiYdUYDp4+ihajY1n13CG/GHZRfdQtCjyt9SxnK/uFhfOIQxoPgrmvDRAAASipfoZ145xwgarWW6mWZdfXoiy6U+zQC67qbaspPaMcU6taEapMGF0giGtVdNiKYxQyCk00NXYj3BDVQpWUcLniFJr11zhUNqK2Mo464altxTTOo/CX3IkLkjhfRphreVoAED5KwOA3QgrHQZ8+2yut7VzjnA+RP0wF6PoW7PRV+Q6ohlB7vyzHU4n5IihRYzpPfXKruOIsaNR5/soc0jsHHhpP5n+XVVP4fTA0J8T+iEq8daEDc8d6EeYCr8hZBtS3pf5U2nMwd42PZNXcUa5vJQa2m3BLGtDQ0n/Vo/RZV9+9wkAIEXDwZDy09WyMdJRdPrvillDFOo+J5Zs6YLjGfnqPkrLghowAO5zr3K94NQApUmtcXuewOJmQJkxPQD7KnjABdyjMeW+V6ai3dBS+zc09m7EhLWeSZmR37K6nQ5ckfJNrOykEnQddoySfDVQ5BUa50SSZb1gffSPEplWRXL7NKGpS5YL7P0+c1IP+u04dzCPoU/4fw4YPUQR3QHsJa//HdWdk1HnJ/1ZgfUuT20rCcGQYgoemvcqUwcdY5VJ9Fpphg00XCgHtJkDfOfmlV1xipTrPbUE0+YxA1btBKjV4kIPKfzDI6dlnWeVpSknw16Zk26uPP2Z32xvXQykKgcHZdGSQI5Q47/ADSuyoyWhddsL6pdt4pnwZg5wSvLai53Sy/ZlSsc5ZZp7LhhLVOvw6Exta2EU4SEOenglhHZMtUtS0ICsCVouJwAkJeJWdKDicA8myY2VjKttaIOye2lAAKreTiu0tAEUcKb3Qg31cqCQ6m5EMyl1s8k4TekyAuOZRXwgaj0TePS19RSQSrBB1AiOeVXWUo4FquVEKVZ0LqdQHCvg5CKrxWlTEYH30Sm69p3H8gPYk/os60l2TJPmdFIsPQrcx9gtoTccVquOXR2Cro3Djq4nxKGIUmLmlgguqKEr16rXLooNuFXH+JVtzS5Sk1KoQZ6LQ03ioxLWx2yz6IayNPZ72g920W5DWAk/wDJnmJOgcfnE9kfwpzaxc7mw0nE5MHB8MT81jXthc0p6nX2VpLtB69ZZWtvo+gcVu2Moaguc6C1pEwSTBGw+EJZS4oxlIkE88ENb4flLtu6y1F0FFl66zyl2W0FWusl1wPG+2XuqDKdOl/yAfEXABnMckgA5k52GqSW/tRXY0MDhAOpaJOZg6Sl92EIVRaq2SXJR6mx+zSVePOrGXY0+GcTuR08FfSucarM0nIxtxASk8uW58sFKTk+Rg4RumHCROUqtXcy1PCQ0NhDaeeCMjTh9RMDc7JewgaKircKHY0WTO4tUkJVY0iSmNTIV3D7cBKXc8l0FWNtGoRz3AKAeAgLq8CClllide9CDbcyZQFerK8onKJ8eCGafhbgnFR2Fn7B0BHC7lDcSclPEKiVVHq+9rZS2vVXI4v9+rBWSl9zlcy5RlHJUKuShDUhdWuUMXqcEoHt7FgH5R5KdS2Z/qPJcuWskAywKvwxh2hLq/DGr1cqvg7Iur0OXeUMuXK8CDkz4LVMkbLlyrb+jJDL1g1QUrlyWr6BS7OaUS04XLlaREeyqug3LlyvAKyDCiKztF4uV32chhZu0Wp4XsuXJdkjprcKl9HOq5cl7OiyLSzCkx0LlyVyERRd1zCS1axlcuRYHEnFG0GYlcuR7P1JD6boCpbXK5cgLoo+wWvXKCr1yVy5Dj2WF9WqV1KoVy5NVlTyq8qVMrlytjk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8" name="AutoShape 8" descr="data:image/jpeg;base64,/9j/4AAQSkZJRgABAQAAAQABAAD/2wCEAAkGBxQTEBQSEhQUFRAVFRUUEBAQEBUQFBAVFBQWFxQUFRQYHCghGBolHBUWITEhJSkrLi4uFx8zODMsNyotLi0BCgoKDg0OGxAQGywkICQsLCwtLCwsLCwsLCwsLCwsLDQsLCwsLCwsLCwsLCwsLCwsLCwsLCwsLCwsLCwsLCwsLP/AABEIAR4AsAMBIgACEQEDEQH/xAAcAAACAwEBAQEAAAAAAAAAAAADBAIFBgEHAAj/xAA7EAACAQMDAgUCBAMHAwUAAAABAhEAAyEEEjEFQQYTIlFhMnEjgZGhBxRCFVJyscHR8GLh8TNDgoOS/8QAGgEAAwEBAQEAAAAAAAAAAAAAAgMEAQAFBv/EAC0RAAICAQQBAwMDBAMAAAAAAAABAhEDBBIhMUETIvAyUWEFcYEjkcHxFKGx/9oADAMBAAIRAxEAPwAUVwiuzUSa8U07XajNdrqMONQqLUSK4xo7pzmq/X2/UadXmuX7cmiXRLmj5D9AswpNXGh1G8Ee2KBoLO22aqunavbdI7E1FPtirotdbbzNKmrPVrKzVWTTIO0aA1NyBVDqrsmrLqd7EVStRN+AG7ZZ9Btad3calgPR+EGZraM05DOoJBjjGc88VodLotCtpIck7WW4w3b91x7ZtOFMA7FLhlHt71kdHb3NVwi4p+OVLofiL/ZoyY22wIyd90Y868rFfVm4La2So77jg0U2OnZloBfjc/ph7IgGcoR5hnkBj3ANZs0NxTVk/CH2WC29LNwPs3C1adNjv5Zv+VtvWVYkny/NcMGM4Q5pprHTw5Ie29gi0hBe6l1CLhW9dEkSPLTcBBlrgjArOXBS9wVu/wDCOs2C6XQo9sXvLUgp/MILtwr61tQbJ3Evbyx3Ank54qn6x5C2m8ryS5unabdxi9uyBiVLsCWYn3gKO5xn+KDcuVrlfgNGpFdNQDVMGkGka+mu1E1xp9NdNDJr4tWGM+o1gyYpeanYaCKGxE+UX947bJ+1Y2/dg/vWo1l6bce9Vd/o0iakbSkSSdBOk9X3LsbmiXW/SkNN02Gmu9RuFFNHBrwcpFdrb0tSjGhq81NOaOjkix0NuBTy0HTjFGFPXRVBcE4qDiiCuMK0OhVlpW9TzClby0SBK67Slw1Y3UpO6lGhsTSq1S30mt2iB6XQQxvr7dQlNdJrDjrGozUWauE1xjZI11WoW6vgaBiZD9i5JArReWNgFZrpx9YrW2kxUuZeSWfZU+RBqm8U2vw5FaS+marOu2ZtGgxumha4MRaGKY065oQSnNOsVT5GLsfSjClbbUwhpxakFFfVxalXG0CZaBcWm4obrRJmNFddSkry1a3VpG+tMiagitRrbUmjU1aNYylobQ1xjXy1xqATI5NRY12htXMRKRAvUleoEV8KBgvke6e3rFbS2PSKxGgPrFa9bmBSM69ojIqO6gZpLXrNth8U1qbssFH1ESZ4UfPzRV0UjOf9fvSoY3SbNhhcuTzvZk0a2K1Gp6KpB9IDDG5fTI7SOCfmqHVaU222nPsR3p8VyH6TjJMEgpm3QAKKpp5XQwpqdLqaMDXUcwgFDcVMV9WAilxaSurVldFK3FpkWcV1oU1aoeyj2RRse3wMLXdtdUVMClMTJgytDK0yRX2ysJ5Cm2ubKa2VArQhxic04gg/Na3pjpcBSYcAfvwYrKoKpPFfVLumv2b1locBgcSrD0+lh3U+32rVj3+0J41JnoNi2UuFXwwzu7OD/WPvHHbir7TkGMisz4X8TWOoWwu7ZfUS9pj6l92Qn6k+eR3960FjSbWjcfee1R5ZSUtslTOV+Qt/Syze0fesv1HRgt9zj/F/4rWeZ6iJyB2zNVFzTS5JHpGR95oVkaORm+t6RUZSggMDKg4BEZA7Azx8VWzT/Vr2+4SPpGF/1P61XkVdD6VYceuQimihqXoiGjaNYdTRKCKnQgkXoFwUwRQ3WiRwiBRbYqIFFtimsZJhkFTWopRQKWxLZ0Cu7a+qcUpiq5B7aiyUYVy6vpMcwY75rh0QCXF37Nw3f3apPH+lmzbaMgxx8VlOoa28pZX3BgQW3czHv+dCPX9QyFGuuyHMOfMj7F5IH2NWQwOL3JlM8ShJUwGmDoRcQkMh3qRIgrnkfavfur659MpaNyKu4gmDiQYJ+cR81h/4eeGRcVL+qgKSHS1ABdTlHuf9J5AHODwc+keMNCG0e9pNseq6V9RKKS4IA5EgftUn6h7kuOmC4fczt/xilu2Lty0RKB9wVSYJAAPqEmWApPU9ee+ohTbUgEqSC5BGA0YH2E/erXW+GVuaC3u+k+kYklA++23yIVWrzvrfUnt3H09xNhXi5bJi6DG1wDwCDPJjik6fBFq0uTI4HN0jQuKCwqh8MdR3XGtEnbt3IGJYyOcn4/yrQstVyjtdGZYenKrB7akoqUV9FCKslUpqFdmsMslNcImi2LBbgVd9O6T71l0c5JGUAoqiuEVK2pJAAkngASTTmE2TWmFqz0Phq40G4Qi/OTVxpui2F+oljU88sU6Et2ZYCpi2ewP6VtBp7Kj0op/KpLfUcIP2pTycnJMxXkt/db/8muTFbj+0BwFX9RWd69Ya40qAvuRwadCO4bGNnm/jDokTetj0HFxQPoJ4MexNUvhjpK3bvrVmAa2oRZJdneAm0KS2AxgZ9PfivTLHS2Elsp3kSD95qm6v0JFTbpG8kknznBdt6sVO3J7FFj8/c1ZDIora2V77SvsVv6u2tw3A9zcnmWGsAKE05LbrguNb9N5ix+okzAJkgRsG8Y6P+xWsG+vnHSXLIseoXPNa26AbYMCSDPAEGvM+v6C7pAltGZi6M95oMm6stdYHnaApAOCQrGB2oP7QvH072M4iJkn8s1nob+b+L+DZTTR7j1Lxdov7PW1avh2KW7dqyATdDKEEugHpChST25ia8m6wGO0XL7XnlmBkm3sYiCjGJkq304EQDg1HpyG7ctDcLhAJu2wPIe2sBWUuwAIyB6ZMSYp3RdDvi7sk3NLbZhbLYUtIDFUJnlY9sV0MKxXyapRjVFv4X6PsXzmBDMsAERAJyfsYFXTLV90y6SoFxAQB7VappLDDKRUs582TZ90pbjExUGNbW50Gw3BIpDVeE8Sj/kaFZF5JnaM0DT+g6eXORimdN0Zlb11p9DogK3cn0ZuAdP6YABire1YAottahfvhRS2wDzHT6cuwVRJPFbPp+jtaZQTBuEZYiTPxWc6TqBbubj7ET7cf7VrdGtmDddgYEks2BQ6ib+koirYBtQzyxDBBwAOaoNZ4h2z5dq43yfSJrb6PqVhx6XWOwkD9qb/lLTj6QR9qXjhHyNjtg/dE8tbxc45sie+TQm8c+9iI59cV6Ze6FYIjy1A+1UfUvBVl1OwQe2e9VRjj8ocsmnfgxGo8dKCSLBP/ANlVus/iBc2lbdtEnuZc1otZ4BO0ncN32rParwHdCzInsOaqx+mE5YfBRa3xjfZdpuEjvAA/yrnhvrNx9VZRmPltcUMvMiZPf4r7W+Cr6gsdse2al4P0LWtRcd5U27TFcAnc2BtkRPP607+mlYLy30avrguCxe2EsrkNbXZ5i2389bbEIwJ3HzrygmcTg8jGXOgkNsPOPSTngn8+KtfF9zy+oi8smy1xbtkhpFxLlw3lctJEsXc/lxiKtrvXtGcs17a2WtqJC7fUFBnIEwJo4VFJfOwlFtWvnBWdG6XtTUhFDtFvZJ2sNtq7cYIIyTtj9syaZ13iR7DhXG4G1bcDgryoEn4WldZqnZ1Syqne1/cqSym2mmU7WhRu8ve55IBmMc88VdLuNfs2Vtndp9NZ090gEA3E3M/Kju/OZ5xkAssIzVy+yATUWbDpXi/TvtBO1iOCIj3rR2fEGmAH4grzPo3gq8/1IR8TWt6b4AYnOB+tedkwwXQ1Rxte6RfDr2mJMOK+/tW2eLg/Wo2fACAiWxT48FWQQc47TzU8sMfyKlHB4l/0KnqEYbI96csa1T9J/KmtX0dNoHtVNrujhc22g1PW10mSuCl0WN/qIUVnep9Y+aF1e+VQSfV8Vm9RdJp+ONq2TyTToeqQcxE49pxXXWoqKdwzbfgBd0MxtZljjuP0rtu/rLeEc7RxtuFf2ptDRlruCiOrzR83+5NfG2strDpuA77Z/wAjUk/iYwPrtD9CK7btGmrdieRP5TQOSXgOOpjL6oL+BW5/Ea22AsEnHelLHiu5cYgKImM4jn3PxTXUNMiiTaAPEvYLDPB9IJH3xWI19xLuptWnhFLfVb9BMZAktA4AmJnAmm45KXSLMcMbg5bTUdWv3rqer0qMxbHqMdye1YK71NC7ozug/ovASAw7XE7qcgxXqetsTY9IgDBcgkD4gZivGep2CLjhjuuCWuvPpHtt9+R+eKZpnubsihNtsuH6j5emtlhavEPctPbc+ZaZPK2K6cEOARDqZBAzyKzt5vXiR7lokGPVMAd5/KnNLaf/ANDazBgX8pQS24ISCABMhefjJ4mtzrNGlrRF3RjaFq7fWdxQ6h7o0w07KF2KgKO4Mi7lcrBIujF/uM3UZLTdV2p5TwnlrddbkN5jNctsq2142q28EzM7Afir7oni4rsti0kKIZn33XdiZdyykCWYsfzrFaoMXYvu3YnfMgEDbzmI2x8RVz4U6cWvoWlACGDEEJdGDtnjgg/Y0vMk4NsyXXJ690jxQgE3bZQR9SPuX5kEAr+9Wj+M7CMyncNvMiInis7eKWbDtdBKKpLFAZxmcVktH1u3eYeZbBQfTuMhRGACe3b3rzsT3RboLT4vUu0ejv8AxEsDif2pO/8AxFUn8O2zfkazVy/YwEW2J+fias9LfUDAA+0V0nx0BknDG62c/lnLnifU3boIRktDscUPVdUuEn1H7TQtXqSTShE0Kgny0KlllJdURvXC3JmgFaYK1ArTKJmWL0EtUnagFqFDccbYZMmrLS2ap7NzNX/TzNBOVIpeLgds6eu37IiCQDGJG4/cCD/lVjp0EVWdX1DgN9NtFmRduAeYCuGaJCr9X1RmDn6aSrkdCCspNcGSCbTEqZ83ymuAAxDfhyUAmZAnGRXl/iJidRckCSSALZJUyexJJOZ5MzzmRWy6rrLaBsBmK/UW8zcyxsYMNog7mEgk4FC8FeFA7rqb30wHtIBHOQzGMmCCOeRnsLsUo4oucizLcIW/JrbLN/KW1ICuttVuhWEeZtztPIHbvxXnms0exglxWgE3tY07kK29uy0pOcHEyCdxx3r0Drl4+WyWQd+0gQ21uDkHsZ4/7V551KDZNmy6lg34w3S7kf3Mnco2ySOZk9oHSOWRuvPz/X5POXdiukvgakNeSHy+QfQxIdCykepYgAYgEGjdT8Xte0X8rcto30kXGB3WX857jtbljlgQpODAj3JqjoLpti8SSjFU3tJmMAAnJACgYwJUSJij6bSsiG5Ftx6lZLo3qN0AHsVb2II/39zHhnJcLoPgZ0uiHl27zlSpEXQIJ8txtBIHsR98Vr/D2iC3GsMTsB3WXjgRm1u9gYYfDxVB0IWX04UhF3F7LW2YktwwKyZx5nfGO9X3SLDKotkkOgAtvI23EHGOzqogz7VDqotRfz59jgvjnpt46U7GaE9TorQHQA7pE5gZj4Nef9KvbWkzxIg954PciJ/avadO0qN5kkRI7cTIz/zv7+ceKuk/y+o3Ig8pz6fLkhSEUxGYM7jznsB287SZ008T7KNJKpUxtEPpUhgOcqQRK7oIImf29uZq5tAgf9o/as7obwgRE+yAGJ+D3/PvWj0l2TtlSRnBKmOZgjPPIxRSQWt0zU7IMtcApp7dCIrSF9AiKE5or0tdatRPNjRak9TdiilqS1maWkWpUz61qfUDWo6XqOKwxaDVt0rqEGDWTx2h7ao9DtaoKM7v/gjOf0UE1mfE/XktiLaJuYgi9cV2ut3LKhUFM8E4OYA5oGpuNcEbwEMYKi7Hzs2meOYP3is31pVW3cYMvmgwxWFUqRtVbZiYyZXEdsRA4savkfghG7kF6JZbX6naSxsW9rXNxdiSQBsXcTEkHj27Yr0r+UCgACI+kTVF/C3puzRC8R6rrsQ0z6VO0CO2Q3FbgWRt3nJPv2H/ACah1+V+ptj0hGaXqT58Hn/iHpd26wQbfL/931wzzwB6TCid0bsx+mD1ugvaZma26hW227jlVEb2ggbgQqjByRwPy9n1TCD/AHvqjvHE/b5rD+JkCMjvbDWxdQncMJMrvB+C4PftVmg1OS4wXCJn9VIY6mlq5p7FuxtOnt2gnpJZRcuNvu7WLHcBFtdwY/1SSZpGz08wrglWYgKQsD1AjCKFEc4444kTcWNGFQBFKrmEClhCgRtXb7A4jsPvVla6WwQEBhAEbnQJuyJAyxBmD2I57GvusKWOKTBZgNP4ZcrqbttlV9KHueU7IqhCm4M7OIcD1AqBk7fokTW9Ba9CLLKrLO65+ICDOwosArgjv2xFbHr9jatxN7RcG29BNsMhO4DbtBIg5Edzj3pvCofYFaFCMfLDsNwtmNoPuNxxFeJ+qJ4uY+QrdG96UJVTHI9SiSAR9yT+tF670BNRYKGdmGUr9Vp1MqynkZ9uxPvTvSkAUcSImrVlAP8A0n9q+MnlcZ7l2Nj9z882kbT3/LuT5gLBk9SlTODu7zEjJ5radPR2UEOWUd2U3AftJBWPn3+Kh/FzpOy5Z1CxDTbYcGVllnGRG79Kreg3bkK1vcME3PXi4BJIgMC2I47zzXu7/Uxqa8lsryYv2NO1L3BRrOo3z6SI5Dcg9u2Z5zB9xULooEeNN06Yo5pG81P3RVfeFMiTSZCzfkV25mk9MKsEt0J6E5pMq76UBEYGRV0dHNHt6Kj3I2M0xbS3d42vzGJmO3YETVR4jVghUqwBMsAwdWEzIkSuYx24zWibRkZFJ6zShgd3J5MwAIzihTqVo9HBJNVI9F8H6m02ltBWDKFAENO0gQVIHDfBpHx34uXTWSts/jvItDbKrEBmJ4kZgZyMxXl2osXLBBt3bqB1Ji05QhuEDQVwT+cZzSFtBvlpaDndwxDf1e4IAmp46KO/fJ2jY6W5WfP1u754vLcc3R9N1yS5GTDgzIk5Xirpeo3dVeQ3Sq21J8q0sKJbbuGTuJ27YBn4yTQNJ0z0yQNzCdxBMCT6QMn2Ec094Z0wJNzGNpYkn0qcAx2+nMAnk9q9bRwhmy0vAGVxjb8m8sJKIrbQQGJAJB7xtMRGeD2jEiK1PS9MNpfasTG1TPPMpPq9wDJg/aspZX1gSJxEfBkQPcckSOI+K2nh++ipLlQB9NxmgZ5gnAM54GTXu521C0ed2Y/xLoDFwICCZBVgFMEhjzE5VWznB5zXj2uRwQ24EdtpwpYATIAGQo9+K/Qni4qAczuQlp9RjdOAfgnnHHvFeK+JrLpdZUQQxdxBkuoO0Ek5AJBOfqP2AHn6xSnCOT7FmmmknFi3SfFep0hXYW8hm8wLqAH8xQSrbbkDEqRuXuv3FeudC8X2NSqFHXcwIayzKLikc+nkj5GM143c04kFQfpfbu7ENKkTxiee+aUS0VO5W2EAMGEgqRGRGRg9q8LPpsWfnp/Oyt6a+T03+KmqtNp0tEjzPMD2oyYAYNj2zE9qpfDXli0v4Za5EgGDug/3iCUAx3ETge+Yt6VtRdm9ddv6d8F2YRgAMR3yAPf7mtn0PQFAQvKtDg+ncIU7rbxJRgQdv9JP65GHp41C7oTmSx4nGXffz5/YtVSAB6cdk4HwKBdSnis59/iDUxYpe6jwW7ZT3beKrzbk1f6yziq5LNNjLgWyq02nirG3ZoVmnUrmzXNtnbdqmEtiuJUwKU2HHI0SayIpK5pcyI+ZE9vg1YKKDrTCkzGOZj9+1YmyvHnbdHnXXGe3cO+CpBO0NDDG0Eg5E4g/b2qPRCly9ZUx6iSwVd30qzQewO5Rjn1UHqabi7YEZiVUmTHpBjd347AmvvCmrt2tQruSAJE5IE4zAOM8/wDDc1/SbS5o9jJOcPbZuuoAWbZIBACkqNwEekDDGBMwR+QzBoPhi3tIcfUCWVoKkjIBgMPaZPzxgVcdY0Ye3JE+4JA3ASYJxGQPjtVH0e+F3pJLKzQduNgEsfc/TwCO9H+gTTb+5BkujTWjwRAHAJUqAsgiPjmJk1daHU3kTeH2qc+qCQTgzO4AE9jtzP2Obs3gIOI2ggBSXjaAAYkDsYgRLDuasem6iBHpX1KGuLaBC7lUHhznapB7xPtn6iStE5evqMQ/1Qxkz6gYf1KOI+3tz2wni7TetCkAHywH+k7bb72KbmGJGYYGAOdsjXXdaBIB25JMDlgODt+wHuM1kus7b962rCA7+tVJ3NyoVZ4PBjByTmo9T7cMm/sNxvkor/TCN0DcPUE3GSRwZ95z71l9beKHym2+hhHEw4Qx7njjtXrGs0KJYLmFgFxkQFX59orxjXXzduNdON7biogRPHsP96+X0OT1XK+kVrJNPg1fhW8rNcVbbsjQA2wOExKM7kwpJBk8YkCt9a0wUY4xjOMZAnt3jtJzEAeeeA7bC42zJABzJAjBlZGSDAPbPM16KCYBPMdhH7Sf863UfVSItbKW4mvNMA0qjUQNSDz0D1dKC3TV6giiXQLKK3Ttuk1FNWzTmAhq2aOlLWzR1NKaCQytKdQB24An8/2pgNUHNYkNg9rs8367YcXTuDjcVESQrAtxuzjnuaqLdkhRctmWUySAwNv1BUyQBk8EfnFafxuIvIgA9aSRtli24gQ0SPsOcewrKXViRmB2nAPH/J4mvRxP2nuqXqwUkep+Eerm/am4ArCApDqwaAJcQPTmfScjHvNJdZ6Y6XGuQAeTsPpRVU5YDOMDGB3A5OH6HrzZvW7rNADevkll2mRA5nA9pIr0rp/i3R3zsa5sPpP4oa2GIyIJxgngn/WvPqejz+rjVx814BcFLgQ0+sBABJXgsCAx2qAdxtofbng4mMintFaZlDKC7YkpbDBFBEKGnOQJ7YAmRFXV7rektgndbu3BMJZ8m7dYCXYAcwAN0zwKyq/xHCsh8mbRlntKWDIQ0zuna05YiB9/b24frLnG4Y3/AOf2sV/xn5LXUakfSpI5AKowfMxIK4JYEd8+2aH0Cy7uSy+ggtbZlyIYQCpYw2AZBPHPFWyeKdBfKsLibyICXDsYMJUbpODC4yZkZzSHiHxFa06/hsr3Sv4ao6qHG4J9XA5OefSfYxBr/wBTnnj6UIu39zY4dvLKP+IPXB5R0yESV9RkzG4DZ8kgPP2jE484C+8wf9yKJrnZrm4mWLZbcDLA5YkYyc4qXTNM1xtq8kgR3JaYgd+MntFFp8EcGPav5/cYuJG78CaQJaL8ljAaCPSP6Rj3kmCa0zvSmg0nlWwkycEkmZMAf6UWajk90rPKzz3zbGFaiB6Xmu7qGhDJ3noSNQb9yoWXra4AYiKYSgqKYUUxgIJbNHU0utHWgYSDqai9dWoXGrUg0K63QW70b1BZfocrLJkHGR7DFYbq/S7i3HUqACSylQERpkwsiFyeOB+VegqaV6jo/MVhALEQpJA2+35Tmmxk0elo8/p+2XTPLLzSCIiBOB9WYH+GJqCOVmJkHkCQSeJ7Zz96uOpaNRuI49K7SCTG2GYMBH9MwY+ojMUl/Lui7uFb0kB1kkL6vTMxDcxGRVcZJo9DJDm0K3EggHIPqVipXdI5AYZEyJ+DUD88gTxn3ozWcSskgcntERH5H9xRktE74U4CkkA4AWWJjtGa20coPyLtelVXcQAxJDD0oW2AsCJJwucdqG1wQ0yW/pI4/wAR7z+XftGePbmYHHx2Oc+9St2GJEf6/pit4QpxkzllQTPcAzJ5J47VrvB/T5cOQAUhpIO5gQIjtgjnnJqr0HRix3Lj3RtzP/SJIAGCSY/TPNbjpunFtBgqxA3KW3QR896mzZOKQnNlWODiu/n+B+49QV6Dceoh6mo8sbDV870C21cvvWUYwGou5rtm5SN+5miWnptcAMYTmmkWk7Rp62aCQtI6FoyCvkFECUFhHDS9xqYYUpeo4hJkt9cN2giuPRlMXwBv6ZWBxyCPyP1frx+vuay2t6OVYHb9UA7eBO6D8DH/AIrWE0O4oPIrVJorw6hwZi20bE7EBJ9IIMKczJInjCZPtTt7pTbQQoB8sq+TLlt7KYzkKAvtitGEEkxk8n3r64a55GOnr3aaXRjLfTWFzaRmAYOAJHHPBFWnQenHzydoKopG51JUsQAsLwSBnMgfeKeur6p7+/eKt+mJMGg9dsmy69yTUeAmj6cqgYUsBhtokfY/M112q1tpiqrWiDQp2Qyk3ywbPUC1CL1xTmiBsctGg6h6KvFKalq6PZom7Zo9pqVnNFtmmGDFm7T1m5VDpr1WunegkgKLeyaYFI2WpkPSaOCPSd6js9LXjRxOAE11jQ7lQ3UwZGVBCKiwqIeulqwZvAu1QZ6jeNBmukuAJTIXuatukNiqe4asulmpG6Ys0SnFU3U2zVorYqq6kM0eKXJtlYblGs0tGaZtUyUjRktSOquUZ3qv1T0cDiKmjWzSCvmmFejZolp7maudJcqh0xzVvpq2R01Rd2XppWqusmm0akyQsMzUB2qTNSzmticcdqExrrmhk0ZtkhXC9QLVBjXGWQvPQt1QuvQ91c+jghNWHT2qtmnNI2ahn2aaBXxSusWRUrT4rmoNBB0zCqKZqdSYZr4Cn7rDQNqrtStWVylbq0+BjZVHBoqXKlfSlCYpga5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0" name="AutoShape 10" descr="data:image/jpeg;base64,/9j/4AAQSkZJRgABAQAAAQABAAD/2wCEAAkGBxQTEBQSEhQUFRAVFRUUEBAQEBUQFBAVFBQWFxQUFRQYHCghGBolHBUWITEhJSkrLi4uFx8zODMsNyotLi0BCgoKDg0OGxAQGywkICQsLCwtLCwsLCwsLCwsLCwsLDQsLCwsLCwsLCwsLCwsLCwsLCwsLCwsLCwsLCwsLCwsLP/AABEIAR4AsAMBIgACEQEDEQH/xAAcAAACAwEBAQEAAAAAAAAAAAADBAIFBgEHAAj/xAA7EAACAQMDAgUCBAMHAwUAAAABAhEAAyEEEjEFQQYTIlFhMnEjgZGhBxRCFVJyscHR8GLh8TNDgoOS/8QAGgEAAwEBAQEAAAAAAAAAAAAAAgMEAQAFBv/EAC0RAAICAQQBAwMDBAMAAAAAAAABAhEDBBIhMUETIvAyUWEFcYEjkcHxFKGx/9oADAMBAAIRAxEAPwAUVwiuzUSa8U07XajNdrqMONQqLUSK4xo7pzmq/X2/UadXmuX7cmiXRLmj5D9AswpNXGh1G8Ee2KBoLO22aqunavbdI7E1FPtirotdbbzNKmrPVrKzVWTTIO0aA1NyBVDqrsmrLqd7EVStRN+AG7ZZ9Btad3calgPR+EGZraM05DOoJBjjGc88VodLotCtpIck7WW4w3b91x7ZtOFMA7FLhlHt71kdHb3NVwi4p+OVLofiL/ZoyY22wIyd90Y868rFfVm4La2So77jg0U2OnZloBfjc/ph7IgGcoR5hnkBj3ANZs0NxTVk/CH2WC29LNwPs3C1adNjv5Zv+VtvWVYkny/NcMGM4Q5pprHTw5Ie29gi0hBe6l1CLhW9dEkSPLTcBBlrgjArOXBS9wVu/wDCOs2C6XQo9sXvLUgp/MILtwr61tQbJ3Evbyx3Ank54qn6x5C2m8ryS5unabdxi9uyBiVLsCWYn3gKO5xn+KDcuVrlfgNGpFdNQDVMGkGka+mu1E1xp9NdNDJr4tWGM+o1gyYpeanYaCKGxE+UX947bJ+1Y2/dg/vWo1l6bce9Vd/o0iakbSkSSdBOk9X3LsbmiXW/SkNN02Gmu9RuFFNHBrwcpFdrb0tSjGhq81NOaOjkix0NuBTy0HTjFGFPXRVBcE4qDiiCuMK0OhVlpW9TzClby0SBK67Slw1Y3UpO6lGhsTSq1S30mt2iB6XQQxvr7dQlNdJrDjrGozUWauE1xjZI11WoW6vgaBiZD9i5JArReWNgFZrpx9YrW2kxUuZeSWfZU+RBqm8U2vw5FaS+marOu2ZtGgxumha4MRaGKY065oQSnNOsVT5GLsfSjClbbUwhpxakFFfVxalXG0CZaBcWm4obrRJmNFddSkry1a3VpG+tMiagitRrbUmjU1aNYylobQ1xjXy1xqATI5NRY12htXMRKRAvUleoEV8KBgvke6e3rFbS2PSKxGgPrFa9bmBSM69ojIqO6gZpLXrNth8U1qbssFH1ESZ4UfPzRV0UjOf9fvSoY3SbNhhcuTzvZk0a2K1Gp6KpB9IDDG5fTI7SOCfmqHVaU222nPsR3p8VyH6TjJMEgpm3QAKKpp5XQwpqdLqaMDXUcwgFDcVMV9WAilxaSurVldFK3FpkWcV1oU1aoeyj2RRse3wMLXdtdUVMClMTJgytDK0yRX2ysJ5Cm2ubKa2VArQhxic04gg/Na3pjpcBSYcAfvwYrKoKpPFfVLumv2b1locBgcSrD0+lh3U+32rVj3+0J41JnoNi2UuFXwwzu7OD/WPvHHbir7TkGMisz4X8TWOoWwu7ZfUS9pj6l92Qn6k+eR3960FjSbWjcfee1R5ZSUtslTOV+Qt/Syze0fesv1HRgt9zj/F/4rWeZ6iJyB2zNVFzTS5JHpGR95oVkaORm+t6RUZSggMDKg4BEZA7Azx8VWzT/Vr2+4SPpGF/1P61XkVdD6VYceuQimihqXoiGjaNYdTRKCKnQgkXoFwUwRQ3WiRwiBRbYqIFFtimsZJhkFTWopRQKWxLZ0Cu7a+qcUpiq5B7aiyUYVy6vpMcwY75rh0QCXF37Nw3f3apPH+lmzbaMgxx8VlOoa28pZX3BgQW3czHv+dCPX9QyFGuuyHMOfMj7F5IH2NWQwOL3JlM8ShJUwGmDoRcQkMh3qRIgrnkfavfur659MpaNyKu4gmDiQYJ+cR81h/4eeGRcVL+qgKSHS1ABdTlHuf9J5AHODwc+keMNCG0e9pNseq6V9RKKS4IA5EgftUn6h7kuOmC4fczt/xilu2Lty0RKB9wVSYJAAPqEmWApPU9ee+ohTbUgEqSC5BGA0YH2E/erXW+GVuaC3u+k+kYklA++23yIVWrzvrfUnt3H09xNhXi5bJi6DG1wDwCDPJjik6fBFq0uTI4HN0jQuKCwqh8MdR3XGtEnbt3IGJYyOcn4/yrQstVyjtdGZYenKrB7akoqUV9FCKslUpqFdmsMslNcImi2LBbgVd9O6T71l0c5JGUAoqiuEVK2pJAAkngASTTmE2TWmFqz0Phq40G4Qi/OTVxpui2F+oljU88sU6Et2ZYCpi2ewP6VtBp7Kj0op/KpLfUcIP2pTycnJMxXkt/db/8muTFbj+0BwFX9RWd69Ya40qAvuRwadCO4bGNnm/jDokTetj0HFxQPoJ4MexNUvhjpK3bvrVmAa2oRZJdneAm0KS2AxgZ9PfivTLHS2Elsp3kSD95qm6v0JFTbpG8kknznBdt6sVO3J7FFj8/c1ZDIora2V77SvsVv6u2tw3A9zcnmWGsAKE05LbrguNb9N5ix+okzAJkgRsG8Y6P+xWsG+vnHSXLIseoXPNa26AbYMCSDPAEGvM+v6C7pAltGZi6M95oMm6stdYHnaApAOCQrGB2oP7QvH072M4iJkn8s1nob+b+L+DZTTR7j1Lxdov7PW1avh2KW7dqyATdDKEEugHpChST25ia8m6wGO0XL7XnlmBkm3sYiCjGJkq304EQDg1HpyG7ctDcLhAJu2wPIe2sBWUuwAIyB6ZMSYp3RdDvi7sk3NLbZhbLYUtIDFUJnlY9sV0MKxXyapRjVFv4X6PsXzmBDMsAERAJyfsYFXTLV90y6SoFxAQB7VappLDDKRUs582TZ90pbjExUGNbW50Gw3BIpDVeE8Sj/kaFZF5JnaM0DT+g6eXORimdN0Zlb11p9DogK3cn0ZuAdP6YABire1YAottahfvhRS2wDzHT6cuwVRJPFbPp+jtaZQTBuEZYiTPxWc6TqBbubj7ET7cf7VrdGtmDddgYEks2BQ6ib+koirYBtQzyxDBBwAOaoNZ4h2z5dq43yfSJrb6PqVhx6XWOwkD9qb/lLTj6QR9qXjhHyNjtg/dE8tbxc45sie+TQm8c+9iI59cV6Ze6FYIjy1A+1UfUvBVl1OwQe2e9VRjj8ocsmnfgxGo8dKCSLBP/ANlVus/iBc2lbdtEnuZc1otZ4BO0ncN32rParwHdCzInsOaqx+mE5YfBRa3xjfZdpuEjvAA/yrnhvrNx9VZRmPltcUMvMiZPf4r7W+Cr6gsdse2al4P0LWtRcd5U27TFcAnc2BtkRPP607+mlYLy30avrguCxe2EsrkNbXZ5i2389bbEIwJ3HzrygmcTg8jGXOgkNsPOPSTngn8+KtfF9zy+oi8smy1xbtkhpFxLlw3lctJEsXc/lxiKtrvXtGcs17a2WtqJC7fUFBnIEwJo4VFJfOwlFtWvnBWdG6XtTUhFDtFvZJ2sNtq7cYIIyTtj9syaZ13iR7DhXG4G1bcDgryoEn4WldZqnZ1Syqne1/cqSym2mmU7WhRu8ve55IBmMc88VdLuNfs2Vtndp9NZ090gEA3E3M/Kju/OZ5xkAssIzVy+yATUWbDpXi/TvtBO1iOCIj3rR2fEGmAH4grzPo3gq8/1IR8TWt6b4AYnOB+tedkwwXQ1Rxte6RfDr2mJMOK+/tW2eLg/Wo2fACAiWxT48FWQQc47TzU8sMfyKlHB4l/0KnqEYbI96csa1T9J/KmtX0dNoHtVNrujhc22g1PW10mSuCl0WN/qIUVnep9Y+aF1e+VQSfV8Vm9RdJp+ONq2TyTToeqQcxE49pxXXWoqKdwzbfgBd0MxtZljjuP0rtu/rLeEc7RxtuFf2ptDRlruCiOrzR83+5NfG2strDpuA77Z/wAjUk/iYwPrtD9CK7btGmrdieRP5TQOSXgOOpjL6oL+BW5/Ea22AsEnHelLHiu5cYgKImM4jn3PxTXUNMiiTaAPEvYLDPB9IJH3xWI19xLuptWnhFLfVb9BMZAktA4AmJnAmm45KXSLMcMbg5bTUdWv3rqer0qMxbHqMdye1YK71NC7ozug/ovASAw7XE7qcgxXqetsTY9IgDBcgkD4gZivGep2CLjhjuuCWuvPpHtt9+R+eKZpnubsihNtsuH6j5emtlhavEPctPbc+ZaZPK2K6cEOARDqZBAzyKzt5vXiR7lokGPVMAd5/KnNLaf/ANDazBgX8pQS24ISCABMhefjJ4mtzrNGlrRF3RjaFq7fWdxQ6h7o0w07KF2KgKO4Mi7lcrBIujF/uM3UZLTdV2p5TwnlrddbkN5jNctsq2142q28EzM7Afir7oni4rsti0kKIZn33XdiZdyykCWYsfzrFaoMXYvu3YnfMgEDbzmI2x8RVz4U6cWvoWlACGDEEJdGDtnjgg/Y0vMk4NsyXXJ690jxQgE3bZQR9SPuX5kEAr+9Wj+M7CMyncNvMiInis7eKWbDtdBKKpLFAZxmcVktH1u3eYeZbBQfTuMhRGACe3b3rzsT3RboLT4vUu0ejv8AxEsDif2pO/8AxFUn8O2zfkazVy/YwEW2J+fias9LfUDAA+0V0nx0BknDG62c/lnLnifU3boIRktDscUPVdUuEn1H7TQtXqSTShE0Kgny0KlllJdURvXC3JmgFaYK1ArTKJmWL0EtUnagFqFDccbYZMmrLS2ap7NzNX/TzNBOVIpeLgds6eu37IiCQDGJG4/cCD/lVjp0EVWdX1DgN9NtFmRduAeYCuGaJCr9X1RmDn6aSrkdCCspNcGSCbTEqZ83ymuAAxDfhyUAmZAnGRXl/iJidRckCSSALZJUyexJJOZ5MzzmRWy6rrLaBsBmK/UW8zcyxsYMNog7mEgk4FC8FeFA7rqb30wHtIBHOQzGMmCCOeRnsLsUo4oucizLcIW/JrbLN/KW1ICuttVuhWEeZtztPIHbvxXnms0exglxWgE3tY07kK29uy0pOcHEyCdxx3r0Drl4+WyWQd+0gQ21uDkHsZ4/7V551KDZNmy6lg34w3S7kf3Mnco2ySOZk9oHSOWRuvPz/X5POXdiukvgakNeSHy+QfQxIdCykepYgAYgEGjdT8Xte0X8rcto30kXGB3WX857jtbljlgQpODAj3JqjoLpti8SSjFU3tJmMAAnJACgYwJUSJij6bSsiG5Ftx6lZLo3qN0AHsVb2II/39zHhnJcLoPgZ0uiHl27zlSpEXQIJ8txtBIHsR98Vr/D2iC3GsMTsB3WXjgRm1u9gYYfDxVB0IWX04UhF3F7LW2YktwwKyZx5nfGO9X3SLDKotkkOgAtvI23EHGOzqogz7VDqotRfz59jgvjnpt46U7GaE9TorQHQA7pE5gZj4Nef9KvbWkzxIg954PciJ/avadO0qN5kkRI7cTIz/zv7+ceKuk/y+o3Ig8pz6fLkhSEUxGYM7jznsB287SZ008T7KNJKpUxtEPpUhgOcqQRK7oIImf29uZq5tAgf9o/as7obwgRE+yAGJ+D3/PvWj0l2TtlSRnBKmOZgjPPIxRSQWt0zU7IMtcApp7dCIrSF9AiKE5or0tdatRPNjRak9TdiilqS1maWkWpUz61qfUDWo6XqOKwxaDVt0rqEGDWTx2h7ao9DtaoKM7v/gjOf0UE1mfE/XktiLaJuYgi9cV2ut3LKhUFM8E4OYA5oGpuNcEbwEMYKi7Hzs2meOYP3is31pVW3cYMvmgwxWFUqRtVbZiYyZXEdsRA4savkfghG7kF6JZbX6naSxsW9rXNxdiSQBsXcTEkHj27Yr0r+UCgACI+kTVF/C3puzRC8R6rrsQ0z6VO0CO2Q3FbgWRt3nJPv2H/ACah1+V+ptj0hGaXqT58Hn/iHpd26wQbfL/931wzzwB6TCid0bsx+mD1ugvaZma26hW227jlVEb2ggbgQqjByRwPy9n1TCD/AHvqjvHE/b5rD+JkCMjvbDWxdQncMJMrvB+C4PftVmg1OS4wXCJn9VIY6mlq5p7FuxtOnt2gnpJZRcuNvu7WLHcBFtdwY/1SSZpGz08wrglWYgKQsD1AjCKFEc4444kTcWNGFQBFKrmEClhCgRtXb7A4jsPvVla6WwQEBhAEbnQJuyJAyxBmD2I57GvusKWOKTBZgNP4ZcrqbttlV9KHueU7IqhCm4M7OIcD1AqBk7fokTW9Ba9CLLKrLO65+ICDOwosArgjv2xFbHr9jatxN7RcG29BNsMhO4DbtBIg5Edzj3pvCofYFaFCMfLDsNwtmNoPuNxxFeJ+qJ4uY+QrdG96UJVTHI9SiSAR9yT+tF670BNRYKGdmGUr9Vp1MqynkZ9uxPvTvSkAUcSImrVlAP8A0n9q+MnlcZ7l2Nj9z882kbT3/LuT5gLBk9SlTODu7zEjJ5radPR2UEOWUd2U3AftJBWPn3+Kh/FzpOy5Z1CxDTbYcGVllnGRG79Kreg3bkK1vcME3PXi4BJIgMC2I47zzXu7/Uxqa8lsryYv2NO1L3BRrOo3z6SI5Dcg9u2Z5zB9xULooEeNN06Yo5pG81P3RVfeFMiTSZCzfkV25mk9MKsEt0J6E5pMq76UBEYGRV0dHNHt6Kj3I2M0xbS3d42vzGJmO3YETVR4jVghUqwBMsAwdWEzIkSuYx24zWibRkZFJ6zShgd3J5MwAIzihTqVo9HBJNVI9F8H6m02ltBWDKFAENO0gQVIHDfBpHx34uXTWSts/jvItDbKrEBmJ4kZgZyMxXl2osXLBBt3bqB1Ji05QhuEDQVwT+cZzSFtBvlpaDndwxDf1e4IAmp46KO/fJ2jY6W5WfP1u754vLcc3R9N1yS5GTDgzIk5Xirpeo3dVeQ3Sq21J8q0sKJbbuGTuJ27YBn4yTQNJ0z0yQNzCdxBMCT6QMn2Ec094Z0wJNzGNpYkn0qcAx2+nMAnk9q9bRwhmy0vAGVxjb8m8sJKIrbQQGJAJB7xtMRGeD2jEiK1PS9MNpfasTG1TPPMpPq9wDJg/aspZX1gSJxEfBkQPcckSOI+K2nh++ipLlQB9NxmgZ5gnAM54GTXu521C0ed2Y/xLoDFwICCZBVgFMEhjzE5VWznB5zXj2uRwQ24EdtpwpYATIAGQo9+K/Qni4qAczuQlp9RjdOAfgnnHHvFeK+JrLpdZUQQxdxBkuoO0Ek5AJBOfqP2AHn6xSnCOT7FmmmknFi3SfFep0hXYW8hm8wLqAH8xQSrbbkDEqRuXuv3FeudC8X2NSqFHXcwIayzKLikc+nkj5GM143c04kFQfpfbu7ENKkTxiee+aUS0VO5W2EAMGEgqRGRGRg9q8LPpsWfnp/Oyt6a+T03+KmqtNp0tEjzPMD2oyYAYNj2zE9qpfDXli0v4Za5EgGDug/3iCUAx3ETge+Yt6VtRdm9ddv6d8F2YRgAMR3yAPf7mtn0PQFAQvKtDg+ncIU7rbxJRgQdv9JP65GHp41C7oTmSx4nGXffz5/YtVSAB6cdk4HwKBdSnis59/iDUxYpe6jwW7ZT3beKrzbk1f6yziq5LNNjLgWyq02nirG3ZoVmnUrmzXNtnbdqmEtiuJUwKU2HHI0SayIpK5pcyI+ZE9vg1YKKDrTCkzGOZj9+1YmyvHnbdHnXXGe3cO+CpBO0NDDG0Eg5E4g/b2qPRCly9ZUx6iSwVd30qzQewO5Rjn1UHqabi7YEZiVUmTHpBjd347AmvvCmrt2tQruSAJE5IE4zAOM8/wDDc1/SbS5o9jJOcPbZuuoAWbZIBACkqNwEekDDGBMwR+QzBoPhi3tIcfUCWVoKkjIBgMPaZPzxgVcdY0Ye3JE+4JA3ASYJxGQPjtVH0e+F3pJLKzQduNgEsfc/TwCO9H+gTTb+5BkujTWjwRAHAJUqAsgiPjmJk1daHU3kTeH2qc+qCQTgzO4AE9jtzP2Obs3gIOI2ggBSXjaAAYkDsYgRLDuasem6iBHpX1KGuLaBC7lUHhznapB7xPtn6iStE5evqMQ/1Qxkz6gYf1KOI+3tz2wni7TetCkAHywH+k7bb72KbmGJGYYGAOdsjXXdaBIB25JMDlgODt+wHuM1kus7b962rCA7+tVJ3NyoVZ4PBjByTmo9T7cMm/sNxvkor/TCN0DcPUE3GSRwZ95z71l9beKHym2+hhHEw4Qx7njjtXrGs0KJYLmFgFxkQFX59orxjXXzduNdON7biogRPHsP96+X0OT1XK+kVrJNPg1fhW8rNcVbbsjQA2wOExKM7kwpJBk8YkCt9a0wUY4xjOMZAnt3jtJzEAeeeA7bC42zJABzJAjBlZGSDAPbPM16KCYBPMdhH7Sf863UfVSItbKW4mvNMA0qjUQNSDz0D1dKC3TV6giiXQLKK3Ttuk1FNWzTmAhq2aOlLWzR1NKaCQytKdQB24An8/2pgNUHNYkNg9rs8367YcXTuDjcVESQrAtxuzjnuaqLdkhRctmWUySAwNv1BUyQBk8EfnFafxuIvIgA9aSRtli24gQ0SPsOcewrKXViRmB2nAPH/J4mvRxP2nuqXqwUkep+Eerm/am4ArCApDqwaAJcQPTmfScjHvNJdZ6Y6XGuQAeTsPpRVU5YDOMDGB3A5OH6HrzZvW7rNADevkll2mRA5nA9pIr0rp/i3R3zsa5sPpP4oa2GIyIJxgngn/WvPqejz+rjVx814BcFLgQ0+sBABJXgsCAx2qAdxtofbng4mMintFaZlDKC7YkpbDBFBEKGnOQJ7YAmRFXV7rektgndbu3BMJZ8m7dYCXYAcwAN0zwKyq/xHCsh8mbRlntKWDIQ0zuna05YiB9/b24frLnG4Y3/AOf2sV/xn5LXUakfSpI5AKowfMxIK4JYEd8+2aH0Cy7uSy+ggtbZlyIYQCpYw2AZBPHPFWyeKdBfKsLibyICXDsYMJUbpODC4yZkZzSHiHxFa06/hsr3Sv4ao6qHG4J9XA5OefSfYxBr/wBTnnj6UIu39zY4dvLKP+IPXB5R0yESV9RkzG4DZ8kgPP2jE484C+8wf9yKJrnZrm4mWLZbcDLA5YkYyc4qXTNM1xtq8kgR3JaYgd+MntFFp8EcGPav5/cYuJG78CaQJaL8ljAaCPSP6Rj3kmCa0zvSmg0nlWwkycEkmZMAf6UWajk90rPKzz3zbGFaiB6Xmu7qGhDJ3noSNQb9yoWXra4AYiKYSgqKYUUxgIJbNHU0utHWgYSDqai9dWoXGrUg0K63QW70b1BZfocrLJkHGR7DFYbq/S7i3HUqACSylQERpkwsiFyeOB+VegqaV6jo/MVhALEQpJA2+35Tmmxk0elo8/p+2XTPLLzSCIiBOB9WYH+GJqCOVmJkHkCQSeJ7Zz96uOpaNRuI49K7SCTG2GYMBH9MwY+ojMUl/Lui7uFb0kB1kkL6vTMxDcxGRVcZJo9DJDm0K3EggHIPqVipXdI5AYZEyJ+DUD88gTxn3ozWcSskgcntERH5H9xRktE74U4CkkA4AWWJjtGa20coPyLtelVXcQAxJDD0oW2AsCJJwucdqG1wQ0yW/pI4/wAR7z+XftGePbmYHHx2Oc+9St2GJEf6/pit4QpxkzllQTPcAzJ5J47VrvB/T5cOQAUhpIO5gQIjtgjnnJqr0HRix3Lj3RtzP/SJIAGCSY/TPNbjpunFtBgqxA3KW3QR896mzZOKQnNlWODiu/n+B+49QV6Dceoh6mo8sbDV870C21cvvWUYwGou5rtm5SN+5miWnptcAMYTmmkWk7Rp62aCQtI6FoyCvkFECUFhHDS9xqYYUpeo4hJkt9cN2giuPRlMXwBv6ZWBxyCPyP1frx+vuay2t6OVYHb9UA7eBO6D8DH/AIrWE0O4oPIrVJorw6hwZi20bE7EBJ9IIMKczJInjCZPtTt7pTbQQoB8sq+TLlt7KYzkKAvtitGEEkxk8n3r64a55GOnr3aaXRjLfTWFzaRmAYOAJHHPBFWnQenHzydoKopG51JUsQAsLwSBnMgfeKeur6p7+/eKt+mJMGg9dsmy69yTUeAmj6cqgYUsBhtokfY/M112q1tpiqrWiDQp2Qyk3ywbPUC1CL1xTmiBsctGg6h6KvFKalq6PZom7Zo9pqVnNFtmmGDFm7T1m5VDpr1WunegkgKLeyaYFI2WpkPSaOCPSd6js9LXjRxOAE11jQ7lQ3UwZGVBCKiwqIeulqwZvAu1QZ6jeNBmukuAJTIXuatukNiqe4asulmpG6Ys0SnFU3U2zVorYqq6kM0eKXJtlYblGs0tGaZtUyUjRktSOquUZ3qv1T0cDiKmjWzSCvmmFejZolp7maudJcqh0xzVvpq2R01Rd2XppWqusmm0akyQsMzUB2qTNSzmticcdqExrrmhk0ZtkhXC9QLVBjXGWQvPQt1QuvQ91c+jghNWHT2qtmnNI2ahn2aaBXxSusWRUrT4rmoNBB0zCqKZqdSYZr4Cn7rDQNqrtStWVylbq0+BjZVHBoqXKlfSlCYpga5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32" name="Picture 12" descr="http://1.bp.blogspot.com/-joWdOOxrbfg/UihqlazRCjI/AAAAAAAACnU/PNDZO7dh_04/s400/th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44416" cy="2808312"/>
          </a:xfrm>
          <a:prstGeom prst="rect">
            <a:avLst/>
          </a:prstGeom>
          <a:noFill/>
        </p:spPr>
      </p:pic>
      <p:pic>
        <p:nvPicPr>
          <p:cNvPr id="30736" name="Picture 16" descr="http://canalviajes.com/wp-content/uploads/tulipa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5619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rbustos de ca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48464" cy="5161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juntadeandalucia.es/averroes/~29701428/ccnn/interactiv/images17/plantas_clas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97194" cy="537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4.bp.blogspot.com/-GFgV-1-ut4w/TgYsfkFZuFI/AAAAAAAAD_A/VjWp4OIwsy8/s1600/DSC01450+%255B1280x768%25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310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educastur.es/48mora/files/2008/06/hay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728918" y="332656"/>
            <a:ext cx="3091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FF00"/>
                </a:solidFill>
                <a:latin typeface="Calibri" pitchFamily="34" charset="0"/>
              </a:rPr>
              <a:t>BRIOFITAS</a:t>
            </a:r>
          </a:p>
          <a:p>
            <a:pPr algn="ctr"/>
            <a:r>
              <a:rPr lang="es-ES_tradnl" sz="2800" b="1" dirty="0" smtClean="0">
                <a:solidFill>
                  <a:srgbClr val="FFFF00"/>
                </a:solidFill>
                <a:latin typeface="Calibri" pitchFamily="34" charset="0"/>
              </a:rPr>
              <a:t>Musgos y hepáticas</a:t>
            </a:r>
          </a:p>
        </p:txBody>
      </p:sp>
      <p:pic>
        <p:nvPicPr>
          <p:cNvPr id="20482" name="Picture 2" descr="http://3.bp.blogspot.com/-UZTZn2VV5to/UQldwHx7tbI/AAAAAAAAALU/jvZEJbn_QlA/s400/anatomia+del+mus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67164" cy="4463777"/>
          </a:xfrm>
          <a:prstGeom prst="rect">
            <a:avLst/>
          </a:prstGeom>
          <a:noFill/>
        </p:spPr>
      </p:pic>
      <p:pic>
        <p:nvPicPr>
          <p:cNvPr id="20484" name="Picture 4" descr="http://www.fotonatura.org/galerias/fotos/usr27786/12353246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68960"/>
            <a:ext cx="4762500" cy="317182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04048" y="1772816"/>
            <a:ext cx="3296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Tamaño no superior a 10 cm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Sujetos a tierra por rizoides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3.bp.blogspot.com/_mjBGD_SU2b0/TAl_0vXd9AI/AAAAAAAAAAc/yZppZS7U-Ks/s1600/01_mus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620000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data3.whicdn.com/images/5129088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169694" cy="4104904"/>
          </a:xfrm>
          <a:prstGeom prst="rect">
            <a:avLst/>
          </a:prstGeom>
          <a:noFill/>
        </p:spPr>
      </p:pic>
      <p:pic>
        <p:nvPicPr>
          <p:cNvPr id="22530" name="Picture 2" descr="https://encrypted-tbn0.gstatic.com/images?q=tbn:ANd9GcTJ2I2rfmcKlEx1vmGa2IE_zhIY7UqPt6RtLHF3wuH_elp92rN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5040560" cy="321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55412" y="332656"/>
            <a:ext cx="5038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BRIOFITAS</a:t>
            </a:r>
          </a:p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Hepáticas</a:t>
            </a:r>
          </a:p>
          <a:p>
            <a:pPr algn="ctr"/>
            <a:endParaRPr lang="es-ES_tradnl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s-ES_tradnl" sz="2400" dirty="0" smtClean="0">
                <a:solidFill>
                  <a:srgbClr val="FFFF00"/>
                </a:solidFill>
                <a:latin typeface="Comic Sans MS" pitchFamily="66" charset="0"/>
              </a:rPr>
              <a:t>Viven siempre en lugares húmedos</a:t>
            </a:r>
            <a:endParaRPr lang="es-ES_tradnl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4582" name="Picture 6" descr="http://files.biologia197.webnode.cl/200000008-af3cab0347/hepat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267200" cy="3409951"/>
          </a:xfrm>
          <a:prstGeom prst="rect">
            <a:avLst/>
          </a:prstGeom>
          <a:noFill/>
        </p:spPr>
      </p:pic>
      <p:pic>
        <p:nvPicPr>
          <p:cNvPr id="24584" name="Picture 8" descr="http://neofronteras.com/wp-content/photos/hepatica_arri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8100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76097" y="332656"/>
            <a:ext cx="25971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PTERIDOFITAS</a:t>
            </a:r>
          </a:p>
          <a:p>
            <a:pPr algn="ctr"/>
            <a:r>
              <a:rPr lang="es-ES_tradnl" sz="2400" b="1" dirty="0" smtClean="0">
                <a:solidFill>
                  <a:srgbClr val="FFFF00"/>
                </a:solidFill>
                <a:latin typeface="Comic Sans MS" pitchFamily="66" charset="0"/>
              </a:rPr>
              <a:t>Helechos</a:t>
            </a:r>
            <a:endParaRPr lang="es-ES_tradnl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5604" name="Picture 4" descr="http://4.bp.blogspot.com/-Se0SUpMmHFs/UZ-jesW1w5I/AAAAAAAAAQk/lKK4fl77ugw/s160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76431"/>
            <a:ext cx="8590383" cy="464891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899592" y="1484784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No producen semillas, viven en ambientes húmedos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elambienteron.files.wordpress.com/2012/05/helechos.jpg?w=4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224469" cy="3168352"/>
          </a:xfrm>
          <a:prstGeom prst="rect">
            <a:avLst/>
          </a:prstGeom>
          <a:noFill/>
        </p:spPr>
      </p:pic>
      <p:pic>
        <p:nvPicPr>
          <p:cNvPr id="26630" name="Picture 6" descr="http://recursos.cnice.mec.es/biosfera/alumno/2ESO/Reprodycoordinacion/imagenes/so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176464" cy="313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JjgrcXrLCEE/Tg0lwCk9xII/AAAAAAAAAVs/rF2re9EDhLc/s1600/broto_samambaia-JB-070609-P_863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100392" cy="606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102</Words>
  <Application>Microsoft Office PowerPoint</Application>
  <PresentationFormat>Presentación en pantalla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PROFESOR-1</dc:creator>
  <cp:lastModifiedBy>Pilar</cp:lastModifiedBy>
  <cp:revision>13</cp:revision>
  <dcterms:created xsi:type="dcterms:W3CDTF">2009-02-23T07:43:26Z</dcterms:created>
  <dcterms:modified xsi:type="dcterms:W3CDTF">2015-11-30T12:23:44Z</dcterms:modified>
</cp:coreProperties>
</file>