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E28-853C-4E14-B4A7-3D807D210630}" type="datetimeFigureOut">
              <a:rPr lang="es-ES" smtClean="0"/>
              <a:t>15/12/2016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47F2-03C8-4A01-A65F-9C1BF87704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E28-853C-4E14-B4A7-3D807D210630}" type="datetimeFigureOut">
              <a:rPr lang="es-ES" smtClean="0"/>
              <a:t>15/12/2016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47F2-03C8-4A01-A65F-9C1BF87704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E28-853C-4E14-B4A7-3D807D210630}" type="datetimeFigureOut">
              <a:rPr lang="es-ES" smtClean="0"/>
              <a:t>15/12/2016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47F2-03C8-4A01-A65F-9C1BF87704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E28-853C-4E14-B4A7-3D807D210630}" type="datetimeFigureOut">
              <a:rPr lang="es-ES" smtClean="0"/>
              <a:t>15/12/2016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47F2-03C8-4A01-A65F-9C1BF87704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E28-853C-4E14-B4A7-3D807D210630}" type="datetimeFigureOut">
              <a:rPr lang="es-ES" smtClean="0"/>
              <a:t>15/12/2016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47F2-03C8-4A01-A65F-9C1BF87704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E28-853C-4E14-B4A7-3D807D210630}" type="datetimeFigureOut">
              <a:rPr lang="es-ES" smtClean="0"/>
              <a:t>15/12/2016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47F2-03C8-4A01-A65F-9C1BF87704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E28-853C-4E14-B4A7-3D807D210630}" type="datetimeFigureOut">
              <a:rPr lang="es-ES" smtClean="0"/>
              <a:t>15/12/2016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47F2-03C8-4A01-A65F-9C1BF87704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E28-853C-4E14-B4A7-3D807D210630}" type="datetimeFigureOut">
              <a:rPr lang="es-ES" smtClean="0"/>
              <a:t>15/12/2016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47F2-03C8-4A01-A65F-9C1BF87704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E28-853C-4E14-B4A7-3D807D210630}" type="datetimeFigureOut">
              <a:rPr lang="es-ES" smtClean="0"/>
              <a:t>15/12/2016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47F2-03C8-4A01-A65F-9C1BF87704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E28-853C-4E14-B4A7-3D807D210630}" type="datetimeFigureOut">
              <a:rPr lang="es-ES" smtClean="0"/>
              <a:t>15/12/2016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47F2-03C8-4A01-A65F-9C1BF87704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5BE28-853C-4E14-B4A7-3D807D210630}" type="datetimeFigureOut">
              <a:rPr lang="es-ES" smtClean="0"/>
              <a:t>15/12/2016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647F2-03C8-4A01-A65F-9C1BF87704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5BE28-853C-4E14-B4A7-3D807D210630}" type="datetimeFigureOut">
              <a:rPr lang="es-ES" smtClean="0"/>
              <a:t>15/12/2016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647F2-03C8-4A01-A65F-9C1BF87704B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s.calameo.com/read/00206398509889e8112e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619672" y="836712"/>
            <a:ext cx="53924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REINO FUNGI</a:t>
            </a:r>
          </a:p>
          <a:p>
            <a:r>
              <a:rPr lang="es-ES" dirty="0" smtClean="0">
                <a:hlinkClick r:id="rId2"/>
              </a:rPr>
              <a:t>http://es.calameo.com/read/00206398509889e8112ed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qcSXhBJHpYk/UlCdnSirgYI/AAAAAAAAAZg/3x6zIwqd_M0/s640/Reino+hongos_clas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424936" cy="6147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404664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TIPOS DE HONGOS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>Los hongos se dividen en varios grupos. Los más importantes son:</a:t>
            </a:r>
          </a:p>
          <a:p>
            <a:r>
              <a:rPr lang="es-ES" b="1" dirty="0" err="1"/>
              <a:t>Zigomicetes</a:t>
            </a:r>
            <a:r>
              <a:rPr lang="es-ES" dirty="0"/>
              <a:t>: grupo de los mohos</a:t>
            </a:r>
          </a:p>
          <a:p>
            <a:r>
              <a:rPr lang="es-ES" b="1" dirty="0"/>
              <a:t>Ascomicetes</a:t>
            </a:r>
            <a:r>
              <a:rPr lang="es-ES" dirty="0"/>
              <a:t>: donde encontramos la colmenilla y las trufas</a:t>
            </a:r>
          </a:p>
          <a:p>
            <a:r>
              <a:rPr lang="es-ES" b="1" dirty="0"/>
              <a:t>Basidiomicetes</a:t>
            </a:r>
            <a:r>
              <a:rPr lang="es-ES" dirty="0"/>
              <a:t>: que son las típicas </a:t>
            </a:r>
            <a:r>
              <a:rPr lang="es-ES" dirty="0" smtClean="0"/>
              <a:t>setas</a:t>
            </a:r>
          </a:p>
          <a:p>
            <a:endParaRPr lang="es-ES" dirty="0"/>
          </a:p>
          <a:p>
            <a:r>
              <a:rPr lang="es-ES" dirty="0" smtClean="0"/>
              <a:t>Moho</a:t>
            </a:r>
            <a:endParaRPr lang="es-ES" dirty="0"/>
          </a:p>
          <a:p>
            <a:endParaRPr lang="es-ES" dirty="0"/>
          </a:p>
        </p:txBody>
      </p:sp>
      <p:pic>
        <p:nvPicPr>
          <p:cNvPr id="15366" name="Picture 6" descr="Resultado de imagen de MOHO DEL P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060848"/>
            <a:ext cx="3384376" cy="39381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3.bp.blogspot.com/-59IOBYcDR10/UZi-B4ibLYI/AAAAAAAAEDs/8k0_uR6SU-I/s320/pan+moha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88640"/>
            <a:ext cx="4079305" cy="2664296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683568" y="2924944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Moho blanco del pan: Género </a:t>
            </a:r>
            <a:r>
              <a:rPr lang="es-ES" dirty="0" err="1" smtClean="0"/>
              <a:t>Mucor</a:t>
            </a:r>
            <a:r>
              <a:rPr lang="es-ES" dirty="0" smtClean="0"/>
              <a:t>               </a:t>
            </a:r>
            <a:r>
              <a:rPr lang="es-ES" dirty="0" smtClean="0"/>
              <a:t>Moho negro del pan: Género </a:t>
            </a:r>
            <a:r>
              <a:rPr lang="es-ES" dirty="0" err="1"/>
              <a:t>Rhizopus</a:t>
            </a:r>
            <a:endParaRPr lang="es-ES" dirty="0"/>
          </a:p>
          <a:p>
            <a:endParaRPr lang="es-ES" dirty="0"/>
          </a:p>
        </p:txBody>
      </p:sp>
      <p:pic>
        <p:nvPicPr>
          <p:cNvPr id="16386" name="Picture 2" descr="Medi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284984"/>
            <a:ext cx="4762500" cy="3009901"/>
          </a:xfrm>
          <a:prstGeom prst="rect">
            <a:avLst/>
          </a:prstGeom>
          <a:noFill/>
        </p:spPr>
      </p:pic>
      <p:pic>
        <p:nvPicPr>
          <p:cNvPr id="16388" name="Picture 4" descr="Rhizopus nigrican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789040"/>
            <a:ext cx="5210175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22</Words>
  <Application>Microsoft Office PowerPoint</Application>
  <PresentationFormat>Presentación en pantalla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>GISS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casa</dc:creator>
  <cp:lastModifiedBy>casa</cp:lastModifiedBy>
  <cp:revision>2</cp:revision>
  <dcterms:created xsi:type="dcterms:W3CDTF">2016-12-15T19:45:52Z</dcterms:created>
  <dcterms:modified xsi:type="dcterms:W3CDTF">2016-12-15T20:01:34Z</dcterms:modified>
</cp:coreProperties>
</file>