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D6CD-5DB5-4DEE-86C7-AD2D69395944}" type="datetimeFigureOut">
              <a:rPr lang="es-ES"/>
              <a:pPr>
                <a:defRPr/>
              </a:pPr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9984-5277-416A-9235-618D2F124B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787D-53C8-481B-9876-47C060E030D5}" type="datetimeFigureOut">
              <a:rPr lang="es-ES"/>
              <a:pPr>
                <a:defRPr/>
              </a:pPr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0FD28-8C8B-4DD1-966F-A2D7C017B4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CF632-59D4-49A7-BC08-CE7C72C365D8}" type="datetimeFigureOut">
              <a:rPr lang="es-ES"/>
              <a:pPr>
                <a:defRPr/>
              </a:pPr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BAB7-32FE-4F95-9B64-615861506B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AD7A-A5C0-40CA-8A1B-B40CBC1C6440}" type="datetimeFigureOut">
              <a:rPr lang="es-ES"/>
              <a:pPr>
                <a:defRPr/>
              </a:pPr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9D6D-3D54-4A78-B9B9-9416E88884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48BE-0D7B-4405-B08B-DBDAA0B38DDE}" type="datetimeFigureOut">
              <a:rPr lang="es-ES"/>
              <a:pPr>
                <a:defRPr/>
              </a:pPr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E4C89-4BE8-40A4-A5C0-98DEAA5835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2F9F-E950-497B-8C04-75681B28D51F}" type="datetimeFigureOut">
              <a:rPr lang="es-ES"/>
              <a:pPr>
                <a:defRPr/>
              </a:pPr>
              <a:t>06/11/2014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AE30-829E-4ED6-A300-1910EFA3F5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E1EA-1774-4F27-A8C6-45D2AEDB7CE8}" type="datetimeFigureOut">
              <a:rPr lang="es-ES"/>
              <a:pPr>
                <a:defRPr/>
              </a:pPr>
              <a:t>06/11/2014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1637-A9E6-4BE4-962A-F0657DE738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7E5D-2B11-481D-9012-A165CC4C83E0}" type="datetimeFigureOut">
              <a:rPr lang="es-ES"/>
              <a:pPr>
                <a:defRPr/>
              </a:pPr>
              <a:t>06/11/2014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4B75F-5C3D-4CFF-B21F-145257DC1A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08D1B-02EE-4B8E-BD5D-97F6CE5B8CF7}" type="datetimeFigureOut">
              <a:rPr lang="es-ES"/>
              <a:pPr>
                <a:defRPr/>
              </a:pPr>
              <a:t>06/11/2014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B84C-1800-4872-B4EC-72D39D9AD7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3FB2-A97D-4D2A-AA85-9B287237A36C}" type="datetimeFigureOut">
              <a:rPr lang="es-ES"/>
              <a:pPr>
                <a:defRPr/>
              </a:pPr>
              <a:t>06/11/2014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748DB-C723-43BA-A551-2A0372B931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7BD6C-4971-4955-A257-E61438CA3037}" type="datetimeFigureOut">
              <a:rPr lang="es-ES"/>
              <a:pPr>
                <a:defRPr/>
              </a:pPr>
              <a:t>06/11/2014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01ED-A8DF-4EB5-9BD9-CDB6B110F4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3C1D55-F52F-4D40-BC6D-FA011666E8D3}" type="datetimeFigureOut">
              <a:rPr lang="es-ES"/>
              <a:pPr>
                <a:defRPr/>
              </a:pPr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76D06B-12BE-4388-82A2-DA030BF89A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http://upload.wikimedia.org/wikipedia/commons/6/6e/Meristemo_apica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844675"/>
            <a:ext cx="3475038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altLang="es-ES" sz="4400" dirty="0">
                <a:solidFill>
                  <a:srgbClr val="0000FF"/>
                </a:solidFill>
                <a:latin typeface="Berlin Sans FB Demi" pitchFamily="34" charset="0"/>
                <a:ea typeface="+mj-ea"/>
                <a:cs typeface="+mj-cs"/>
              </a:rPr>
              <a:t>Meristemo apical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Epidermis con estomas</a:t>
            </a:r>
          </a:p>
        </p:txBody>
      </p:sp>
      <p:pic>
        <p:nvPicPr>
          <p:cNvPr id="3075" name="Picture 2" descr="http://www.jardinesdesevilla.es/opo/JUEGOS%20VISU/tejivegetal/Fotostejivegeuno/epidermis%20estoma%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557338"/>
            <a:ext cx="63055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Epidermis con tricomas</a:t>
            </a:r>
          </a:p>
        </p:txBody>
      </p:sp>
      <p:pic>
        <p:nvPicPr>
          <p:cNvPr id="4099" name="Picture 4" descr="http://webs.uvigo.es/mmegias/cuestionarios/vegetal/imagenes/tricom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2205038"/>
            <a:ext cx="4114800" cy="20574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Floema y xilema</a:t>
            </a:r>
          </a:p>
        </p:txBody>
      </p:sp>
      <p:pic>
        <p:nvPicPr>
          <p:cNvPr id="5123" name="Picture 2" descr="http://webs.uvigo.es/mmegias/1-vegetal/v-imagenes-grandes/imagenes/esclerenquima-fib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341438"/>
            <a:ext cx="57626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Epitelio </a:t>
            </a:r>
            <a:r>
              <a:rPr lang="es-ES" dirty="0" err="1" smtClean="0"/>
              <a:t>pluriestratificado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Epidermis</a:t>
            </a:r>
          </a:p>
        </p:txBody>
      </p:sp>
      <p:pic>
        <p:nvPicPr>
          <p:cNvPr id="6147" name="Picture 2" descr="Epitelio estratificado plano queratiniz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628775"/>
            <a:ext cx="61912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Muscular</a:t>
            </a:r>
          </a:p>
        </p:txBody>
      </p:sp>
      <p:pic>
        <p:nvPicPr>
          <p:cNvPr id="7171" name="Picture 2" descr="Músculo estriad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28775"/>
            <a:ext cx="3962400" cy="3938588"/>
          </a:xfrm>
          <a:noFill/>
        </p:spPr>
      </p:pic>
      <p:pic>
        <p:nvPicPr>
          <p:cNvPr id="7172" name="Picture 2" descr="http://t1.gstatic.com/images?q=tbn:ANd9GcRE3okQ6bkBXoTp07DCd7F2PgnzT2VqSl8eULvx4SXlUOGg23J0I10G-i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33600"/>
            <a:ext cx="38862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Cartilaginoso</a:t>
            </a:r>
          </a:p>
        </p:txBody>
      </p:sp>
      <p:pic>
        <p:nvPicPr>
          <p:cNvPr id="8195" name="Picture 2" descr="http://webs.uvigo.es/mmegias/a-imagenes-grandes/imagenes/cartilago-hial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341438"/>
            <a:ext cx="54387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Óseo</a:t>
            </a:r>
          </a:p>
        </p:txBody>
      </p:sp>
      <p:pic>
        <p:nvPicPr>
          <p:cNvPr id="9219" name="Picture 2" descr="http://webs.uvigo.es/mmegias/a-imagenes-grandes/imagenes/oseo-compac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12875"/>
            <a:ext cx="6086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Presentación en pantalla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Berlin Sans FB Demi</vt:lpstr>
      <vt:lpstr>Tema de Office</vt:lpstr>
      <vt:lpstr>Diapositiva 1</vt:lpstr>
      <vt:lpstr>Epidermis con estomas</vt:lpstr>
      <vt:lpstr>Epidermis con tricomas</vt:lpstr>
      <vt:lpstr>Floema y xilema</vt:lpstr>
      <vt:lpstr>Epitelio pluriestratificado Epidermis</vt:lpstr>
      <vt:lpstr>Muscular</vt:lpstr>
      <vt:lpstr>Cartilaginoso</vt:lpstr>
      <vt:lpstr>Óseo</vt:lpstr>
    </vt:vector>
  </TitlesOfParts>
  <Company>GISS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Pilar_casa</dc:creator>
  <cp:lastModifiedBy>casa</cp:lastModifiedBy>
  <cp:revision>4</cp:revision>
  <dcterms:created xsi:type="dcterms:W3CDTF">2013-10-28T18:37:31Z</dcterms:created>
  <dcterms:modified xsi:type="dcterms:W3CDTF">2014-11-06T20:08:17Z</dcterms:modified>
</cp:coreProperties>
</file>